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78" r:id="rId3"/>
    <p:sldId id="257" r:id="rId4"/>
    <p:sldId id="258" r:id="rId5"/>
    <p:sldId id="264" r:id="rId6"/>
    <p:sldId id="261" r:id="rId7"/>
    <p:sldId id="265" r:id="rId8"/>
    <p:sldId id="267" r:id="rId9"/>
    <p:sldId id="266" r:id="rId10"/>
    <p:sldId id="268" r:id="rId11"/>
    <p:sldId id="269" r:id="rId12"/>
    <p:sldId id="270" r:id="rId13"/>
    <p:sldId id="272" r:id="rId14"/>
    <p:sldId id="274" r:id="rId15"/>
    <p:sldId id="275" r:id="rId16"/>
    <p:sldId id="276" r:id="rId17"/>
    <p:sldId id="260" r:id="rId18"/>
    <p:sldId id="281" r:id="rId19"/>
    <p:sldId id="259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Location Mentions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tint val="7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D83B-434F-BEFE-8291079C0C32}"/>
              </c:ext>
            </c:extLst>
          </c:dPt>
          <c:dPt>
            <c:idx val="1"/>
            <c:bubble3D val="0"/>
            <c:spPr>
              <a:solidFill>
                <a:schemeClr val="accent6">
                  <a:shade val="7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D83B-434F-BEFE-8291079C0C32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1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Blog NER Irrelevant</c:v>
                </c:pt>
                <c:pt idx="1">
                  <c:v>Geo Coded Relevant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46</c:v>
                </c:pt>
                <c:pt idx="1">
                  <c:v>176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C1-4483-8AEF-85EBDA92158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EC35DA-5D7A-48E5-A8CF-B2876890C14C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9CED8B-C9D5-4EDD-81AD-B048CDB8E4F1}">
      <dgm:prSet phldrT="[Text]"/>
      <dgm:spPr>
        <a:ln>
          <a:noFill/>
        </a:ln>
        <a:effectLst>
          <a:reflection blurRad="6350" stA="50000" endA="300" endPos="55000" dir="5400000" sy="-100000" algn="bl" rotWithShape="0"/>
          <a:softEdge rad="12700"/>
        </a:effectLst>
      </dgm:spPr>
      <dgm:t>
        <a:bodyPr/>
        <a:lstStyle/>
        <a:p>
          <a:r>
            <a:rPr lang="en-US" b="1" dirty="0">
              <a:solidFill>
                <a:srgbClr val="FFC000"/>
              </a:solidFill>
            </a:rPr>
            <a:t>Enroute-Genie</a:t>
          </a:r>
          <a:endParaRPr lang="en-US" dirty="0">
            <a:solidFill>
              <a:srgbClr val="FFC000"/>
            </a:solidFill>
          </a:endParaRPr>
        </a:p>
      </dgm:t>
    </dgm:pt>
    <dgm:pt modelId="{F7FCFA69-7756-4BC3-BC3D-6B78823DD959}" type="sibTrans" cxnId="{707194F9-4BF0-4680-8C34-C235C9A52D08}">
      <dgm:prSet/>
      <dgm:spPr/>
      <dgm:t>
        <a:bodyPr/>
        <a:lstStyle/>
        <a:p>
          <a:endParaRPr lang="en-US"/>
        </a:p>
      </dgm:t>
    </dgm:pt>
    <dgm:pt modelId="{8AC6A8E4-D4FE-4CCC-AD6C-977BFA0F9107}" type="parTrans" cxnId="{707194F9-4BF0-4680-8C34-C235C9A52D08}">
      <dgm:prSet/>
      <dgm:spPr/>
      <dgm:t>
        <a:bodyPr/>
        <a:lstStyle/>
        <a:p>
          <a:endParaRPr lang="en-US"/>
        </a:p>
      </dgm:t>
    </dgm:pt>
    <dgm:pt modelId="{7ECFDE02-0B67-497D-B332-BD379F153D20}" type="pres">
      <dgm:prSet presAssocID="{77EC35DA-5D7A-48E5-A8CF-B2876890C14C}" presName="Name0" presStyleCnt="0">
        <dgm:presLayoutVars>
          <dgm:chMax val="4"/>
          <dgm:resizeHandles val="exact"/>
        </dgm:presLayoutVars>
      </dgm:prSet>
      <dgm:spPr/>
    </dgm:pt>
    <dgm:pt modelId="{B1E15E01-6BFC-4134-BC58-9DB7C305E0D4}" type="pres">
      <dgm:prSet presAssocID="{77EC35DA-5D7A-48E5-A8CF-B2876890C14C}" presName="ellipse" presStyleLbl="trBgShp" presStyleIdx="0" presStyleCnt="1" custLinFactNeighborX="3557" custLinFactNeighborY="3467"/>
      <dgm:spPr/>
    </dgm:pt>
    <dgm:pt modelId="{35C82C88-2487-4A65-BBAD-001A71B4B441}" type="pres">
      <dgm:prSet presAssocID="{77EC35DA-5D7A-48E5-A8CF-B2876890C14C}" presName="arrow1" presStyleLbl="fgShp" presStyleIdx="0" presStyleCnt="1"/>
      <dgm:spPr/>
    </dgm:pt>
    <dgm:pt modelId="{0000C4A8-EEC9-456F-B838-1F604C5BD795}" type="pres">
      <dgm:prSet presAssocID="{77EC35DA-5D7A-48E5-A8CF-B2876890C14C}" presName="rectangle" presStyleLbl="revTx" presStyleIdx="0" presStyleCnt="1" custScaleX="126515" custLinFactNeighborX="524" custLinFactNeighborY="6588">
        <dgm:presLayoutVars>
          <dgm:bulletEnabled val="1"/>
        </dgm:presLayoutVars>
      </dgm:prSet>
      <dgm:spPr/>
    </dgm:pt>
    <dgm:pt modelId="{13D33B69-3C89-4E5A-BF47-D3045F1CE853}" type="pres">
      <dgm:prSet presAssocID="{77EC35DA-5D7A-48E5-A8CF-B2876890C14C}" presName="funnel" presStyleLbl="trAlignAcc1" presStyleIdx="0" presStyleCnt="1"/>
      <dgm:spPr/>
    </dgm:pt>
  </dgm:ptLst>
  <dgm:cxnLst>
    <dgm:cxn modelId="{707194F9-4BF0-4680-8C34-C235C9A52D08}" srcId="{77EC35DA-5D7A-48E5-A8CF-B2876890C14C}" destId="{3F9CED8B-C9D5-4EDD-81AD-B048CDB8E4F1}" srcOrd="0" destOrd="0" parTransId="{8AC6A8E4-D4FE-4CCC-AD6C-977BFA0F9107}" sibTransId="{F7FCFA69-7756-4BC3-BC3D-6B78823DD959}"/>
    <dgm:cxn modelId="{4363DED0-93BA-4992-BC04-6EBC139487FD}" type="presOf" srcId="{3F9CED8B-C9D5-4EDD-81AD-B048CDB8E4F1}" destId="{0000C4A8-EEC9-456F-B838-1F604C5BD795}" srcOrd="0" destOrd="0" presId="urn:microsoft.com/office/officeart/2005/8/layout/funnel1"/>
    <dgm:cxn modelId="{DD3DE9F3-3C32-4A79-BD25-1450CC9D9338}" type="presOf" srcId="{77EC35DA-5D7A-48E5-A8CF-B2876890C14C}" destId="{7ECFDE02-0B67-497D-B332-BD379F153D20}" srcOrd="0" destOrd="0" presId="urn:microsoft.com/office/officeart/2005/8/layout/funnel1"/>
    <dgm:cxn modelId="{D753793B-63F7-40B0-880F-6EF8BC06738C}" type="presParOf" srcId="{7ECFDE02-0B67-497D-B332-BD379F153D20}" destId="{B1E15E01-6BFC-4134-BC58-9DB7C305E0D4}" srcOrd="0" destOrd="0" presId="urn:microsoft.com/office/officeart/2005/8/layout/funnel1"/>
    <dgm:cxn modelId="{60B3080E-BD38-4EA1-822C-929C252E0300}" type="presParOf" srcId="{7ECFDE02-0B67-497D-B332-BD379F153D20}" destId="{35C82C88-2487-4A65-BBAD-001A71B4B441}" srcOrd="1" destOrd="0" presId="urn:microsoft.com/office/officeart/2005/8/layout/funnel1"/>
    <dgm:cxn modelId="{352D6859-068A-4058-927D-757F0E6415A0}" type="presParOf" srcId="{7ECFDE02-0B67-497D-B332-BD379F153D20}" destId="{0000C4A8-EEC9-456F-B838-1F604C5BD795}" srcOrd="2" destOrd="0" presId="urn:microsoft.com/office/officeart/2005/8/layout/funnel1"/>
    <dgm:cxn modelId="{5E9E18AF-F839-4C58-807D-5A05F6135E0C}" type="presParOf" srcId="{7ECFDE02-0B67-497D-B332-BD379F153D20}" destId="{13D33B69-3C89-4E5A-BF47-D3045F1CE853}" srcOrd="3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8A13E6-6AF7-473E-9006-1DAE69BE87E5}" type="doc">
      <dgm:prSet loTypeId="urn:microsoft.com/office/officeart/2011/layout/CircleProcess" loCatId="process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3F3BFA0-0DBE-4FFE-BBE0-EC17A1A7A2A8}">
      <dgm:prSet phldrT="[Text]"/>
      <dgm:spPr/>
      <dgm:t>
        <a:bodyPr/>
        <a:lstStyle/>
        <a:p>
          <a:r>
            <a:rPr lang="en-US" dirty="0"/>
            <a:t>Data Acquisition</a:t>
          </a:r>
        </a:p>
      </dgm:t>
    </dgm:pt>
    <dgm:pt modelId="{7A4FCE52-2160-44C2-83F2-873F50A60E3B}" type="parTrans" cxnId="{46132D83-91DF-437B-9D2F-E48029FFBB5C}">
      <dgm:prSet/>
      <dgm:spPr/>
      <dgm:t>
        <a:bodyPr/>
        <a:lstStyle/>
        <a:p>
          <a:endParaRPr lang="en-US"/>
        </a:p>
      </dgm:t>
    </dgm:pt>
    <dgm:pt modelId="{0B9A0DD1-A44A-48F2-8372-D26241DE41C2}" type="sibTrans" cxnId="{46132D83-91DF-437B-9D2F-E48029FFBB5C}">
      <dgm:prSet/>
      <dgm:spPr/>
      <dgm:t>
        <a:bodyPr/>
        <a:lstStyle/>
        <a:p>
          <a:endParaRPr lang="en-US"/>
        </a:p>
      </dgm:t>
    </dgm:pt>
    <dgm:pt modelId="{A19A2A82-7B43-4B02-9188-6C5DA723D6E7}">
      <dgm:prSet phldrT="[Text]"/>
      <dgm:spPr/>
      <dgm:t>
        <a:bodyPr/>
        <a:lstStyle/>
        <a:p>
          <a:r>
            <a:rPr lang="en-US" dirty="0"/>
            <a:t>Knowledge Deployment</a:t>
          </a:r>
        </a:p>
      </dgm:t>
    </dgm:pt>
    <dgm:pt modelId="{296B253D-87E8-40C0-8903-6AC5FABA149F}" type="parTrans" cxnId="{090D8C04-7B4D-476D-BC24-67C5DDA3C04A}">
      <dgm:prSet/>
      <dgm:spPr/>
      <dgm:t>
        <a:bodyPr/>
        <a:lstStyle/>
        <a:p>
          <a:endParaRPr lang="en-US"/>
        </a:p>
      </dgm:t>
    </dgm:pt>
    <dgm:pt modelId="{D093B052-FE18-403C-804D-E711157D5D09}" type="sibTrans" cxnId="{090D8C04-7B4D-476D-BC24-67C5DDA3C04A}">
      <dgm:prSet/>
      <dgm:spPr/>
      <dgm:t>
        <a:bodyPr/>
        <a:lstStyle/>
        <a:p>
          <a:endParaRPr lang="en-US"/>
        </a:p>
      </dgm:t>
    </dgm:pt>
    <dgm:pt modelId="{45C1B728-0378-4442-8A9C-666167B8EF5A}">
      <dgm:prSet phldrT="[Text]"/>
      <dgm:spPr/>
      <dgm:t>
        <a:bodyPr/>
        <a:lstStyle/>
        <a:p>
          <a:r>
            <a:rPr lang="en-US" dirty="0"/>
            <a:t>Query &amp; Visualization</a:t>
          </a:r>
        </a:p>
      </dgm:t>
    </dgm:pt>
    <dgm:pt modelId="{E0C85AD9-CF27-499C-A18C-73A1D54744D5}" type="parTrans" cxnId="{AF757D8E-2F23-4629-837C-B5F3877CAC76}">
      <dgm:prSet/>
      <dgm:spPr/>
      <dgm:t>
        <a:bodyPr/>
        <a:lstStyle/>
        <a:p>
          <a:endParaRPr lang="en-US"/>
        </a:p>
      </dgm:t>
    </dgm:pt>
    <dgm:pt modelId="{48AFAE9B-55DE-433C-91BC-131A1E668C4A}" type="sibTrans" cxnId="{AF757D8E-2F23-4629-837C-B5F3877CAC76}">
      <dgm:prSet/>
      <dgm:spPr/>
      <dgm:t>
        <a:bodyPr/>
        <a:lstStyle/>
        <a:p>
          <a:endParaRPr lang="en-US"/>
        </a:p>
      </dgm:t>
    </dgm:pt>
    <dgm:pt modelId="{6EF37D9B-EE67-4DEB-979C-6A212D0A9011}">
      <dgm:prSet/>
      <dgm:spPr/>
      <dgm:t>
        <a:bodyPr/>
        <a:lstStyle/>
        <a:p>
          <a:r>
            <a:rPr lang="en-US"/>
            <a:t>Entity Linking &amp; Data Cleaning</a:t>
          </a:r>
        </a:p>
      </dgm:t>
    </dgm:pt>
    <dgm:pt modelId="{3BFC1E6D-77DC-4802-AC52-A744F0CE5652}" type="parTrans" cxnId="{7670551F-91B6-4B80-9824-56D56ACD3C9A}">
      <dgm:prSet/>
      <dgm:spPr/>
      <dgm:t>
        <a:bodyPr/>
        <a:lstStyle/>
        <a:p>
          <a:endParaRPr lang="en-US"/>
        </a:p>
      </dgm:t>
    </dgm:pt>
    <dgm:pt modelId="{817EEF67-0EEB-435A-837F-0176367130B2}" type="sibTrans" cxnId="{7670551F-91B6-4B80-9824-56D56ACD3C9A}">
      <dgm:prSet/>
      <dgm:spPr/>
      <dgm:t>
        <a:bodyPr/>
        <a:lstStyle/>
        <a:p>
          <a:endParaRPr lang="en-US"/>
        </a:p>
      </dgm:t>
    </dgm:pt>
    <dgm:pt modelId="{ABEDDA73-CEA7-42E0-B824-34312AF416F8}" type="pres">
      <dgm:prSet presAssocID="{368A13E6-6AF7-473E-9006-1DAE69BE87E5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7D22AD6-D2EA-4111-8683-52C31C65D19E}" type="pres">
      <dgm:prSet presAssocID="{45C1B728-0378-4442-8A9C-666167B8EF5A}" presName="Accent4" presStyleCnt="0"/>
      <dgm:spPr/>
    </dgm:pt>
    <dgm:pt modelId="{5F7C5549-CC63-43E4-B648-576A9D199A73}" type="pres">
      <dgm:prSet presAssocID="{45C1B728-0378-4442-8A9C-666167B8EF5A}" presName="Accent" presStyleLbl="node1" presStyleIdx="0" presStyleCnt="4"/>
      <dgm:spPr/>
    </dgm:pt>
    <dgm:pt modelId="{0B3B279A-217B-447A-8E0B-211618AC110D}" type="pres">
      <dgm:prSet presAssocID="{45C1B728-0378-4442-8A9C-666167B8EF5A}" presName="ParentBackground4" presStyleCnt="0"/>
      <dgm:spPr/>
    </dgm:pt>
    <dgm:pt modelId="{239A8E4A-C562-4E9D-A45E-BA24775076EA}" type="pres">
      <dgm:prSet presAssocID="{45C1B728-0378-4442-8A9C-666167B8EF5A}" presName="ParentBackground" presStyleLbl="fgAcc1" presStyleIdx="0" presStyleCnt="4"/>
      <dgm:spPr/>
    </dgm:pt>
    <dgm:pt modelId="{A1E80306-06CB-4F44-8168-F07FC772921A}" type="pres">
      <dgm:prSet presAssocID="{45C1B728-0378-4442-8A9C-666167B8EF5A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83FA95D-3288-4E41-811A-D4AC59A8C9A3}" type="pres">
      <dgm:prSet presAssocID="{A19A2A82-7B43-4B02-9188-6C5DA723D6E7}" presName="Accent3" presStyleCnt="0"/>
      <dgm:spPr/>
    </dgm:pt>
    <dgm:pt modelId="{79A8C11E-C57E-46FE-B33F-3D5E70A49EB6}" type="pres">
      <dgm:prSet presAssocID="{A19A2A82-7B43-4B02-9188-6C5DA723D6E7}" presName="Accent" presStyleLbl="node1" presStyleIdx="1" presStyleCnt="4"/>
      <dgm:spPr/>
    </dgm:pt>
    <dgm:pt modelId="{1BC9FBD0-9D2F-44B7-824D-407724E87F1B}" type="pres">
      <dgm:prSet presAssocID="{A19A2A82-7B43-4B02-9188-6C5DA723D6E7}" presName="ParentBackground3" presStyleCnt="0"/>
      <dgm:spPr/>
    </dgm:pt>
    <dgm:pt modelId="{E14EA7D7-287A-4C22-9A5E-5593737D44CE}" type="pres">
      <dgm:prSet presAssocID="{A19A2A82-7B43-4B02-9188-6C5DA723D6E7}" presName="ParentBackground" presStyleLbl="fgAcc1" presStyleIdx="1" presStyleCnt="4"/>
      <dgm:spPr/>
    </dgm:pt>
    <dgm:pt modelId="{1A5AEB20-03F5-4CDC-A388-E3AA390D7287}" type="pres">
      <dgm:prSet presAssocID="{A19A2A82-7B43-4B02-9188-6C5DA723D6E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2F2FEB5-9DD4-45E5-8C67-98FB0C7FE14D}" type="pres">
      <dgm:prSet presAssocID="{6EF37D9B-EE67-4DEB-979C-6A212D0A9011}" presName="Accent2" presStyleCnt="0"/>
      <dgm:spPr/>
    </dgm:pt>
    <dgm:pt modelId="{F95D1694-075B-4B7A-B8CA-4C7C96300ED2}" type="pres">
      <dgm:prSet presAssocID="{6EF37D9B-EE67-4DEB-979C-6A212D0A9011}" presName="Accent" presStyleLbl="node1" presStyleIdx="2" presStyleCnt="4"/>
      <dgm:spPr/>
    </dgm:pt>
    <dgm:pt modelId="{0230908E-59F8-4831-AB51-C6868C22A57F}" type="pres">
      <dgm:prSet presAssocID="{6EF37D9B-EE67-4DEB-979C-6A212D0A9011}" presName="ParentBackground2" presStyleCnt="0"/>
      <dgm:spPr/>
    </dgm:pt>
    <dgm:pt modelId="{B216DBBF-B35B-4E68-B5AF-F5E079423C3B}" type="pres">
      <dgm:prSet presAssocID="{6EF37D9B-EE67-4DEB-979C-6A212D0A9011}" presName="ParentBackground" presStyleLbl="fgAcc1" presStyleIdx="2" presStyleCnt="4"/>
      <dgm:spPr/>
    </dgm:pt>
    <dgm:pt modelId="{A586A082-CE9F-4DFB-890B-E99DF303232F}" type="pres">
      <dgm:prSet presAssocID="{6EF37D9B-EE67-4DEB-979C-6A212D0A9011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BB65384-C5F7-41DD-84C4-DB5E720B472A}" type="pres">
      <dgm:prSet presAssocID="{E3F3BFA0-0DBE-4FFE-BBE0-EC17A1A7A2A8}" presName="Accent1" presStyleCnt="0"/>
      <dgm:spPr/>
    </dgm:pt>
    <dgm:pt modelId="{3FD65914-AEED-4FB9-9FCB-0721BCAAF76F}" type="pres">
      <dgm:prSet presAssocID="{E3F3BFA0-0DBE-4FFE-BBE0-EC17A1A7A2A8}" presName="Accent" presStyleLbl="node1" presStyleIdx="3" presStyleCnt="4"/>
      <dgm:spPr/>
    </dgm:pt>
    <dgm:pt modelId="{97038B42-101F-442C-A4D2-C1BA93852306}" type="pres">
      <dgm:prSet presAssocID="{E3F3BFA0-0DBE-4FFE-BBE0-EC17A1A7A2A8}" presName="ParentBackground1" presStyleCnt="0"/>
      <dgm:spPr/>
    </dgm:pt>
    <dgm:pt modelId="{FEA85189-6B58-4187-A3B8-4099920F77CF}" type="pres">
      <dgm:prSet presAssocID="{E3F3BFA0-0DBE-4FFE-BBE0-EC17A1A7A2A8}" presName="ParentBackground" presStyleLbl="fgAcc1" presStyleIdx="3" presStyleCnt="4"/>
      <dgm:spPr/>
    </dgm:pt>
    <dgm:pt modelId="{3E5FFCB2-52CE-4BB9-A2CA-D3C2DB01563B}" type="pres">
      <dgm:prSet presAssocID="{E3F3BFA0-0DBE-4FFE-BBE0-EC17A1A7A2A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2F25B1C5-5CD4-416D-9910-01B54690E6E9}" type="presOf" srcId="{6EF37D9B-EE67-4DEB-979C-6A212D0A9011}" destId="{B216DBBF-B35B-4E68-B5AF-F5E079423C3B}" srcOrd="0" destOrd="0" presId="urn:microsoft.com/office/officeart/2011/layout/CircleProcess"/>
    <dgm:cxn modelId="{090D8C04-7B4D-476D-BC24-67C5DDA3C04A}" srcId="{368A13E6-6AF7-473E-9006-1DAE69BE87E5}" destId="{A19A2A82-7B43-4B02-9188-6C5DA723D6E7}" srcOrd="2" destOrd="0" parTransId="{296B253D-87E8-40C0-8903-6AC5FABA149F}" sibTransId="{D093B052-FE18-403C-804D-E711157D5D09}"/>
    <dgm:cxn modelId="{7670551F-91B6-4B80-9824-56D56ACD3C9A}" srcId="{368A13E6-6AF7-473E-9006-1DAE69BE87E5}" destId="{6EF37D9B-EE67-4DEB-979C-6A212D0A9011}" srcOrd="1" destOrd="0" parTransId="{3BFC1E6D-77DC-4802-AC52-A744F0CE5652}" sibTransId="{817EEF67-0EEB-435A-837F-0176367130B2}"/>
    <dgm:cxn modelId="{66BA320B-3CBE-4EA3-A071-BA8BA06F45F2}" type="presOf" srcId="{E3F3BFA0-0DBE-4FFE-BBE0-EC17A1A7A2A8}" destId="{FEA85189-6B58-4187-A3B8-4099920F77CF}" srcOrd="0" destOrd="0" presId="urn:microsoft.com/office/officeart/2011/layout/CircleProcess"/>
    <dgm:cxn modelId="{AC96EB14-46E6-4B87-B7C7-550A0BC5139C}" type="presOf" srcId="{45C1B728-0378-4442-8A9C-666167B8EF5A}" destId="{A1E80306-06CB-4F44-8168-F07FC772921A}" srcOrd="1" destOrd="0" presId="urn:microsoft.com/office/officeart/2011/layout/CircleProcess"/>
    <dgm:cxn modelId="{244AD102-A42B-43F3-87BC-5B9A45D61685}" type="presOf" srcId="{45C1B728-0378-4442-8A9C-666167B8EF5A}" destId="{239A8E4A-C562-4E9D-A45E-BA24775076EA}" srcOrd="0" destOrd="0" presId="urn:microsoft.com/office/officeart/2011/layout/CircleProcess"/>
    <dgm:cxn modelId="{F86932E4-F2BF-4BAC-AB06-2B514609293C}" type="presOf" srcId="{368A13E6-6AF7-473E-9006-1DAE69BE87E5}" destId="{ABEDDA73-CEA7-42E0-B824-34312AF416F8}" srcOrd="0" destOrd="0" presId="urn:microsoft.com/office/officeart/2011/layout/CircleProcess"/>
    <dgm:cxn modelId="{7268FE83-90E1-47BA-AD62-7FBCB827EF64}" type="presOf" srcId="{E3F3BFA0-0DBE-4FFE-BBE0-EC17A1A7A2A8}" destId="{3E5FFCB2-52CE-4BB9-A2CA-D3C2DB01563B}" srcOrd="1" destOrd="0" presId="urn:microsoft.com/office/officeart/2011/layout/CircleProcess"/>
    <dgm:cxn modelId="{912F12B2-1D60-4DB0-BD13-00B52657FBE7}" type="presOf" srcId="{A19A2A82-7B43-4B02-9188-6C5DA723D6E7}" destId="{1A5AEB20-03F5-4CDC-A388-E3AA390D7287}" srcOrd="1" destOrd="0" presId="urn:microsoft.com/office/officeart/2011/layout/CircleProcess"/>
    <dgm:cxn modelId="{46132D83-91DF-437B-9D2F-E48029FFBB5C}" srcId="{368A13E6-6AF7-473E-9006-1DAE69BE87E5}" destId="{E3F3BFA0-0DBE-4FFE-BBE0-EC17A1A7A2A8}" srcOrd="0" destOrd="0" parTransId="{7A4FCE52-2160-44C2-83F2-873F50A60E3B}" sibTransId="{0B9A0DD1-A44A-48F2-8372-D26241DE41C2}"/>
    <dgm:cxn modelId="{874526B8-2676-44C8-B649-559858B1E751}" type="presOf" srcId="{A19A2A82-7B43-4B02-9188-6C5DA723D6E7}" destId="{E14EA7D7-287A-4C22-9A5E-5593737D44CE}" srcOrd="0" destOrd="0" presId="urn:microsoft.com/office/officeart/2011/layout/CircleProcess"/>
    <dgm:cxn modelId="{AF757D8E-2F23-4629-837C-B5F3877CAC76}" srcId="{368A13E6-6AF7-473E-9006-1DAE69BE87E5}" destId="{45C1B728-0378-4442-8A9C-666167B8EF5A}" srcOrd="3" destOrd="0" parTransId="{E0C85AD9-CF27-499C-A18C-73A1D54744D5}" sibTransId="{48AFAE9B-55DE-433C-91BC-131A1E668C4A}"/>
    <dgm:cxn modelId="{52BB82CC-E5F1-4219-8C53-1168FCAF96EB}" type="presOf" srcId="{6EF37D9B-EE67-4DEB-979C-6A212D0A9011}" destId="{A586A082-CE9F-4DFB-890B-E99DF303232F}" srcOrd="1" destOrd="0" presId="urn:microsoft.com/office/officeart/2011/layout/CircleProcess"/>
    <dgm:cxn modelId="{3DB7281F-E4BF-4EE9-94E0-87DA7CD40C42}" type="presParOf" srcId="{ABEDDA73-CEA7-42E0-B824-34312AF416F8}" destId="{B7D22AD6-D2EA-4111-8683-52C31C65D19E}" srcOrd="0" destOrd="0" presId="urn:microsoft.com/office/officeart/2011/layout/CircleProcess"/>
    <dgm:cxn modelId="{C5970C34-937E-42CB-ADA2-E4B31F5850BC}" type="presParOf" srcId="{B7D22AD6-D2EA-4111-8683-52C31C65D19E}" destId="{5F7C5549-CC63-43E4-B648-576A9D199A73}" srcOrd="0" destOrd="0" presId="urn:microsoft.com/office/officeart/2011/layout/CircleProcess"/>
    <dgm:cxn modelId="{DBE20302-A9E6-47D0-8EAC-5355CED7BD23}" type="presParOf" srcId="{ABEDDA73-CEA7-42E0-B824-34312AF416F8}" destId="{0B3B279A-217B-447A-8E0B-211618AC110D}" srcOrd="1" destOrd="0" presId="urn:microsoft.com/office/officeart/2011/layout/CircleProcess"/>
    <dgm:cxn modelId="{6F1B1BFE-E913-4072-A0E7-C6919D44EB32}" type="presParOf" srcId="{0B3B279A-217B-447A-8E0B-211618AC110D}" destId="{239A8E4A-C562-4E9D-A45E-BA24775076EA}" srcOrd="0" destOrd="0" presId="urn:microsoft.com/office/officeart/2011/layout/CircleProcess"/>
    <dgm:cxn modelId="{DDF53043-C48B-4A9A-952A-207A64AFD315}" type="presParOf" srcId="{ABEDDA73-CEA7-42E0-B824-34312AF416F8}" destId="{A1E80306-06CB-4F44-8168-F07FC772921A}" srcOrd="2" destOrd="0" presId="urn:microsoft.com/office/officeart/2011/layout/CircleProcess"/>
    <dgm:cxn modelId="{73856BB5-B099-49A5-BFE8-60F4E107BA4D}" type="presParOf" srcId="{ABEDDA73-CEA7-42E0-B824-34312AF416F8}" destId="{F83FA95D-3288-4E41-811A-D4AC59A8C9A3}" srcOrd="3" destOrd="0" presId="urn:microsoft.com/office/officeart/2011/layout/CircleProcess"/>
    <dgm:cxn modelId="{9C277908-59BB-4F95-9757-E06C78751E47}" type="presParOf" srcId="{F83FA95D-3288-4E41-811A-D4AC59A8C9A3}" destId="{79A8C11E-C57E-46FE-B33F-3D5E70A49EB6}" srcOrd="0" destOrd="0" presId="urn:microsoft.com/office/officeart/2011/layout/CircleProcess"/>
    <dgm:cxn modelId="{EFC8B394-2AE6-431E-AA09-64267CA14398}" type="presParOf" srcId="{ABEDDA73-CEA7-42E0-B824-34312AF416F8}" destId="{1BC9FBD0-9D2F-44B7-824D-407724E87F1B}" srcOrd="4" destOrd="0" presId="urn:microsoft.com/office/officeart/2011/layout/CircleProcess"/>
    <dgm:cxn modelId="{A9606BBD-6D99-43BD-851D-085AE870FF93}" type="presParOf" srcId="{1BC9FBD0-9D2F-44B7-824D-407724E87F1B}" destId="{E14EA7D7-287A-4C22-9A5E-5593737D44CE}" srcOrd="0" destOrd="0" presId="urn:microsoft.com/office/officeart/2011/layout/CircleProcess"/>
    <dgm:cxn modelId="{C72847CF-42AA-40F8-93DB-D1AAB353142A}" type="presParOf" srcId="{ABEDDA73-CEA7-42E0-B824-34312AF416F8}" destId="{1A5AEB20-03F5-4CDC-A388-E3AA390D7287}" srcOrd="5" destOrd="0" presId="urn:microsoft.com/office/officeart/2011/layout/CircleProcess"/>
    <dgm:cxn modelId="{F1BB7083-817C-4F59-BEEC-BFEA16EB5680}" type="presParOf" srcId="{ABEDDA73-CEA7-42E0-B824-34312AF416F8}" destId="{32F2FEB5-9DD4-45E5-8C67-98FB0C7FE14D}" srcOrd="6" destOrd="0" presId="urn:microsoft.com/office/officeart/2011/layout/CircleProcess"/>
    <dgm:cxn modelId="{6347B7E7-6146-47DD-A04A-B5C04B5120CD}" type="presParOf" srcId="{32F2FEB5-9DD4-45E5-8C67-98FB0C7FE14D}" destId="{F95D1694-075B-4B7A-B8CA-4C7C96300ED2}" srcOrd="0" destOrd="0" presId="urn:microsoft.com/office/officeart/2011/layout/CircleProcess"/>
    <dgm:cxn modelId="{9B4C6A54-AE6F-41CF-A9EC-8057C2044414}" type="presParOf" srcId="{ABEDDA73-CEA7-42E0-B824-34312AF416F8}" destId="{0230908E-59F8-4831-AB51-C6868C22A57F}" srcOrd="7" destOrd="0" presId="urn:microsoft.com/office/officeart/2011/layout/CircleProcess"/>
    <dgm:cxn modelId="{07695F40-97AB-4F6C-BC07-915F373BA64A}" type="presParOf" srcId="{0230908E-59F8-4831-AB51-C6868C22A57F}" destId="{B216DBBF-B35B-4E68-B5AF-F5E079423C3B}" srcOrd="0" destOrd="0" presId="urn:microsoft.com/office/officeart/2011/layout/CircleProcess"/>
    <dgm:cxn modelId="{B24C74E5-F3B1-4B86-971F-B9B02F1FC573}" type="presParOf" srcId="{ABEDDA73-CEA7-42E0-B824-34312AF416F8}" destId="{A586A082-CE9F-4DFB-890B-E99DF303232F}" srcOrd="8" destOrd="0" presId="urn:microsoft.com/office/officeart/2011/layout/CircleProcess"/>
    <dgm:cxn modelId="{2919AAB0-619E-4F9A-97E1-D87E5616CC98}" type="presParOf" srcId="{ABEDDA73-CEA7-42E0-B824-34312AF416F8}" destId="{EBB65384-C5F7-41DD-84C4-DB5E720B472A}" srcOrd="9" destOrd="0" presId="urn:microsoft.com/office/officeart/2011/layout/CircleProcess"/>
    <dgm:cxn modelId="{4E27681C-FCF9-40B5-BBD0-D48CD2B34326}" type="presParOf" srcId="{EBB65384-C5F7-41DD-84C4-DB5E720B472A}" destId="{3FD65914-AEED-4FB9-9FCB-0721BCAAF76F}" srcOrd="0" destOrd="0" presId="urn:microsoft.com/office/officeart/2011/layout/CircleProcess"/>
    <dgm:cxn modelId="{5674BACB-8C0D-4989-BC43-DB44BFD26271}" type="presParOf" srcId="{ABEDDA73-CEA7-42E0-B824-34312AF416F8}" destId="{97038B42-101F-442C-A4D2-C1BA93852306}" srcOrd="10" destOrd="0" presId="urn:microsoft.com/office/officeart/2011/layout/CircleProcess"/>
    <dgm:cxn modelId="{E656CDDF-91FC-4CBF-89BF-FF20904DE729}" type="presParOf" srcId="{97038B42-101F-442C-A4D2-C1BA93852306}" destId="{FEA85189-6B58-4187-A3B8-4099920F77CF}" srcOrd="0" destOrd="0" presId="urn:microsoft.com/office/officeart/2011/layout/CircleProcess"/>
    <dgm:cxn modelId="{98D35850-1A0E-413D-9085-DB62A9F42565}" type="presParOf" srcId="{ABEDDA73-CEA7-42E0-B824-34312AF416F8}" destId="{3E5FFCB2-52CE-4BB9-A2CA-D3C2DB01563B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2B090E-CBBE-4CA3-A456-5CF209850215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CCEB2C1F-4244-4BB0-848E-A9C6D9803A1E}">
      <dgm:prSet phldrT="[Text]" custT="1"/>
      <dgm:spPr/>
      <dgm:t>
        <a:bodyPr/>
        <a:lstStyle/>
        <a:p>
          <a:r>
            <a:rPr lang="en-US" sz="1800" dirty="0"/>
            <a:t>Identify </a:t>
          </a:r>
          <a:r>
            <a:rPr lang="en-US" sz="1800" b="0" i="0" dirty="0"/>
            <a:t>popular destinations of a State</a:t>
          </a:r>
          <a:endParaRPr lang="en-US" sz="1800" dirty="0"/>
        </a:p>
      </dgm:t>
    </dgm:pt>
    <dgm:pt modelId="{D3361FDC-626E-497C-BCDD-D11729920A8C}" type="parTrans" cxnId="{2C13DD49-A813-497C-8A04-8C657BC949AA}">
      <dgm:prSet/>
      <dgm:spPr/>
      <dgm:t>
        <a:bodyPr/>
        <a:lstStyle/>
        <a:p>
          <a:endParaRPr lang="en-US"/>
        </a:p>
      </dgm:t>
    </dgm:pt>
    <dgm:pt modelId="{9926DE47-1015-4700-8830-0E04333E5441}" type="sibTrans" cxnId="{2C13DD49-A813-497C-8A04-8C657BC949AA}">
      <dgm:prSet custT="1"/>
      <dgm:spPr/>
      <dgm:t>
        <a:bodyPr/>
        <a:lstStyle/>
        <a:p>
          <a:endParaRPr lang="en-US" sz="1100"/>
        </a:p>
      </dgm:t>
    </dgm:pt>
    <dgm:pt modelId="{7A56E3D6-B2AE-4522-8412-4CB59B9B04A2}">
      <dgm:prSet phldrT="[Text]" custT="1"/>
      <dgm:spPr/>
      <dgm:t>
        <a:bodyPr/>
        <a:lstStyle/>
        <a:p>
          <a:r>
            <a:rPr lang="en-US" sz="1600" dirty="0"/>
            <a:t>Get </a:t>
          </a:r>
          <a:r>
            <a:rPr lang="en-US" sz="1600" dirty="0" err="1"/>
            <a:t>geoCode</a:t>
          </a:r>
          <a:r>
            <a:rPr lang="en-US" sz="1600" dirty="0"/>
            <a:t> using </a:t>
          </a:r>
          <a:r>
            <a:rPr lang="en-US" sz="1600" b="1" dirty="0"/>
            <a:t>GeoPy</a:t>
          </a:r>
          <a:r>
            <a:rPr lang="en-US" sz="1600" dirty="0"/>
            <a:t> and </a:t>
          </a:r>
          <a:r>
            <a:rPr lang="en-US" sz="1600" b="0" i="0" dirty="0"/>
            <a:t>filter out distant/irrelevant location mentions</a:t>
          </a:r>
          <a:endParaRPr lang="en-US" sz="1600" dirty="0"/>
        </a:p>
      </dgm:t>
    </dgm:pt>
    <dgm:pt modelId="{9A055059-A786-45B9-AF94-24E158D89AE2}" type="parTrans" cxnId="{51E3810E-988A-4B4F-946B-E726CD2B9A00}">
      <dgm:prSet/>
      <dgm:spPr/>
      <dgm:t>
        <a:bodyPr/>
        <a:lstStyle/>
        <a:p>
          <a:endParaRPr lang="en-US"/>
        </a:p>
      </dgm:t>
    </dgm:pt>
    <dgm:pt modelId="{214CC24C-9F5C-4044-AB24-4D2264778913}" type="sibTrans" cxnId="{51E3810E-988A-4B4F-946B-E726CD2B9A00}">
      <dgm:prSet custT="1"/>
      <dgm:spPr/>
      <dgm:t>
        <a:bodyPr/>
        <a:lstStyle/>
        <a:p>
          <a:endParaRPr lang="en-US" sz="1100"/>
        </a:p>
      </dgm:t>
    </dgm:pt>
    <dgm:pt modelId="{091A31E6-3812-491A-B37D-7E1A8674BE9D}">
      <dgm:prSet phldrT="[Text]" custT="1"/>
      <dgm:spPr/>
      <dgm:t>
        <a:bodyPr/>
        <a:lstStyle/>
        <a:p>
          <a:r>
            <a:rPr lang="en-US" sz="1600" b="0" i="0" dirty="0"/>
            <a:t>Fetch top 3 video URLs using </a:t>
          </a:r>
          <a:r>
            <a:rPr lang="en-US" sz="1600" b="1" i="0" dirty="0"/>
            <a:t>YouTube API</a:t>
          </a:r>
        </a:p>
        <a:p>
          <a:r>
            <a:rPr lang="en-US" sz="1600" b="0" i="0" dirty="0"/>
            <a:t>City : top attractions in San Francisco</a:t>
          </a:r>
        </a:p>
        <a:p>
          <a:r>
            <a:rPr lang="en-US" sz="1600" b="0" i="0" dirty="0"/>
            <a:t>Location : Golden Gate Bridge</a:t>
          </a:r>
        </a:p>
        <a:p>
          <a:endParaRPr lang="en-US" sz="1600" b="1" dirty="0"/>
        </a:p>
      </dgm:t>
    </dgm:pt>
    <dgm:pt modelId="{D13320FD-90AA-4C69-BC7D-A8D0124EDAFF}" type="parTrans" cxnId="{2A1DCF92-AC31-470F-BFB6-C9062DC3CC9E}">
      <dgm:prSet/>
      <dgm:spPr/>
      <dgm:t>
        <a:bodyPr/>
        <a:lstStyle/>
        <a:p>
          <a:endParaRPr lang="en-US"/>
        </a:p>
      </dgm:t>
    </dgm:pt>
    <dgm:pt modelId="{2E1C2D9E-B233-4850-8473-348628FC2F03}" type="sibTrans" cxnId="{2A1DCF92-AC31-470F-BFB6-C9062DC3CC9E}">
      <dgm:prSet/>
      <dgm:spPr/>
      <dgm:t>
        <a:bodyPr/>
        <a:lstStyle/>
        <a:p>
          <a:endParaRPr lang="en-US"/>
        </a:p>
      </dgm:t>
    </dgm:pt>
    <dgm:pt modelId="{8BBFE7A7-95DF-48AD-B4CE-01FC6995DB3A}">
      <dgm:prSet custT="1"/>
      <dgm:spPr/>
      <dgm:t>
        <a:bodyPr/>
        <a:lstStyle/>
        <a:p>
          <a:r>
            <a:rPr lang="en-US" sz="1600" b="0" i="0" dirty="0"/>
            <a:t>For every pair Google for 'places to visit between ' + </a:t>
          </a:r>
          <a:r>
            <a:rPr lang="en-US" sz="1600" b="0" i="0" dirty="0" err="1"/>
            <a:t>city_a</a:t>
          </a:r>
          <a:r>
            <a:rPr lang="en-US" sz="1600" b="0" i="0" dirty="0"/>
            <a:t> + ' and ' + </a:t>
          </a:r>
          <a:r>
            <a:rPr lang="en-US" sz="1600" b="0" i="0" dirty="0" err="1"/>
            <a:t>city_b</a:t>
          </a:r>
          <a:r>
            <a:rPr lang="en-US" sz="1600" b="0" i="0" dirty="0"/>
            <a:t> + ' blogs'</a:t>
          </a:r>
          <a:endParaRPr lang="en-US" sz="1600" dirty="0"/>
        </a:p>
      </dgm:t>
    </dgm:pt>
    <dgm:pt modelId="{C79BA21C-63BC-4299-B32A-35FC133F03A6}" type="parTrans" cxnId="{75CBEB54-5F3F-464D-A96C-EF7F20F5F114}">
      <dgm:prSet/>
      <dgm:spPr/>
      <dgm:t>
        <a:bodyPr/>
        <a:lstStyle/>
        <a:p>
          <a:endParaRPr lang="en-US"/>
        </a:p>
      </dgm:t>
    </dgm:pt>
    <dgm:pt modelId="{8A77E62F-BD98-420D-BB04-88CCDF6D4067}" type="sibTrans" cxnId="{75CBEB54-5F3F-464D-A96C-EF7F20F5F114}">
      <dgm:prSet custT="1"/>
      <dgm:spPr/>
      <dgm:t>
        <a:bodyPr/>
        <a:lstStyle/>
        <a:p>
          <a:endParaRPr lang="en-US" sz="1100"/>
        </a:p>
      </dgm:t>
    </dgm:pt>
    <dgm:pt modelId="{6BC1EDF4-FAFD-44A4-B084-328B295D10BE}">
      <dgm:prSet custT="1"/>
      <dgm:spPr/>
      <dgm:t>
        <a:bodyPr/>
        <a:lstStyle/>
        <a:p>
          <a:r>
            <a:rPr lang="en-US" sz="1600" dirty="0"/>
            <a:t>Extract Content using </a:t>
          </a:r>
          <a:r>
            <a:rPr lang="en-US" sz="1600" b="1" dirty="0"/>
            <a:t>Beautiful</a:t>
          </a:r>
          <a:r>
            <a:rPr lang="en-US" sz="1600" dirty="0"/>
            <a:t> </a:t>
          </a:r>
          <a:r>
            <a:rPr lang="en-US" sz="1600" b="1" dirty="0"/>
            <a:t>Soup</a:t>
          </a:r>
          <a:r>
            <a:rPr lang="en-US" sz="1600" dirty="0"/>
            <a:t> and get NER Location Annotation from </a:t>
          </a:r>
          <a:r>
            <a:rPr lang="en-US" sz="1600" b="1" dirty="0"/>
            <a:t>Stanford CoreNLP</a:t>
          </a:r>
        </a:p>
      </dgm:t>
    </dgm:pt>
    <dgm:pt modelId="{A28A608A-6890-4FE4-A793-F8A76B6D0393}" type="parTrans" cxnId="{54E33967-C407-4F64-AE44-51F4D1216821}">
      <dgm:prSet/>
      <dgm:spPr/>
      <dgm:t>
        <a:bodyPr/>
        <a:lstStyle/>
        <a:p>
          <a:endParaRPr lang="en-US"/>
        </a:p>
      </dgm:t>
    </dgm:pt>
    <dgm:pt modelId="{57A46C0F-E584-4E4A-8179-38F78BA4EB4E}" type="sibTrans" cxnId="{54E33967-C407-4F64-AE44-51F4D1216821}">
      <dgm:prSet custT="1"/>
      <dgm:spPr/>
      <dgm:t>
        <a:bodyPr/>
        <a:lstStyle/>
        <a:p>
          <a:endParaRPr lang="en-US" sz="1100"/>
        </a:p>
      </dgm:t>
    </dgm:pt>
    <dgm:pt modelId="{F7B751F1-113C-4A35-8321-B358BA0E797F}" type="pres">
      <dgm:prSet presAssocID="{D52B090E-CBBE-4CA3-A456-5CF209850215}" presName="Name0" presStyleCnt="0">
        <dgm:presLayoutVars>
          <dgm:dir/>
          <dgm:resizeHandles val="exact"/>
        </dgm:presLayoutVars>
      </dgm:prSet>
      <dgm:spPr/>
    </dgm:pt>
    <dgm:pt modelId="{F7A417C2-1301-44F7-805B-ADBF7314E666}" type="pres">
      <dgm:prSet presAssocID="{CCEB2C1F-4244-4BB0-848E-A9C6D9803A1E}" presName="node" presStyleLbl="node1" presStyleIdx="0" presStyleCnt="5">
        <dgm:presLayoutVars>
          <dgm:bulletEnabled val="1"/>
        </dgm:presLayoutVars>
      </dgm:prSet>
      <dgm:spPr/>
    </dgm:pt>
    <dgm:pt modelId="{B8466AD7-9556-4F24-9094-9A7D568A65BA}" type="pres">
      <dgm:prSet presAssocID="{9926DE47-1015-4700-8830-0E04333E5441}" presName="sibTrans" presStyleLbl="sibTrans2D1" presStyleIdx="0" presStyleCnt="4"/>
      <dgm:spPr/>
    </dgm:pt>
    <dgm:pt modelId="{B50D2EBB-DFFB-499B-AEF9-B9DF295D24A5}" type="pres">
      <dgm:prSet presAssocID="{9926DE47-1015-4700-8830-0E04333E5441}" presName="connectorText" presStyleLbl="sibTrans2D1" presStyleIdx="0" presStyleCnt="4"/>
      <dgm:spPr/>
    </dgm:pt>
    <dgm:pt modelId="{AF8D8EF4-1F83-4A97-8083-8297C4E1D0EA}" type="pres">
      <dgm:prSet presAssocID="{8BBFE7A7-95DF-48AD-B4CE-01FC6995DB3A}" presName="node" presStyleLbl="node1" presStyleIdx="1" presStyleCnt="5">
        <dgm:presLayoutVars>
          <dgm:bulletEnabled val="1"/>
        </dgm:presLayoutVars>
      </dgm:prSet>
      <dgm:spPr/>
    </dgm:pt>
    <dgm:pt modelId="{FD719428-7A23-4930-AB6B-8CFD4260A873}" type="pres">
      <dgm:prSet presAssocID="{8A77E62F-BD98-420D-BB04-88CCDF6D4067}" presName="sibTrans" presStyleLbl="sibTrans2D1" presStyleIdx="1" presStyleCnt="4"/>
      <dgm:spPr/>
    </dgm:pt>
    <dgm:pt modelId="{BA0E0B90-1F1D-4ED6-A8CA-2B512686DAA3}" type="pres">
      <dgm:prSet presAssocID="{8A77E62F-BD98-420D-BB04-88CCDF6D4067}" presName="connectorText" presStyleLbl="sibTrans2D1" presStyleIdx="1" presStyleCnt="4"/>
      <dgm:spPr/>
    </dgm:pt>
    <dgm:pt modelId="{CD338029-AD89-420A-930F-0F905A178C3C}" type="pres">
      <dgm:prSet presAssocID="{6BC1EDF4-FAFD-44A4-B084-328B295D10BE}" presName="node" presStyleLbl="node1" presStyleIdx="2" presStyleCnt="5">
        <dgm:presLayoutVars>
          <dgm:bulletEnabled val="1"/>
        </dgm:presLayoutVars>
      </dgm:prSet>
      <dgm:spPr/>
    </dgm:pt>
    <dgm:pt modelId="{63C610BE-345E-4686-B42A-C31D5A25777E}" type="pres">
      <dgm:prSet presAssocID="{57A46C0F-E584-4E4A-8179-38F78BA4EB4E}" presName="sibTrans" presStyleLbl="sibTrans2D1" presStyleIdx="2" presStyleCnt="4"/>
      <dgm:spPr/>
    </dgm:pt>
    <dgm:pt modelId="{4E80D41D-E8EC-401C-A2D2-F3DB0C857BDF}" type="pres">
      <dgm:prSet presAssocID="{57A46C0F-E584-4E4A-8179-38F78BA4EB4E}" presName="connectorText" presStyleLbl="sibTrans2D1" presStyleIdx="2" presStyleCnt="4"/>
      <dgm:spPr/>
    </dgm:pt>
    <dgm:pt modelId="{50B58906-A314-491A-8D83-29F2BC4680B6}" type="pres">
      <dgm:prSet presAssocID="{7A56E3D6-B2AE-4522-8412-4CB59B9B04A2}" presName="node" presStyleLbl="node1" presStyleIdx="3" presStyleCnt="5">
        <dgm:presLayoutVars>
          <dgm:bulletEnabled val="1"/>
        </dgm:presLayoutVars>
      </dgm:prSet>
      <dgm:spPr/>
    </dgm:pt>
    <dgm:pt modelId="{5F95AD9B-4406-4FD8-921E-FC6F9818F5E9}" type="pres">
      <dgm:prSet presAssocID="{214CC24C-9F5C-4044-AB24-4D2264778913}" presName="sibTrans" presStyleLbl="sibTrans2D1" presStyleIdx="3" presStyleCnt="4"/>
      <dgm:spPr/>
    </dgm:pt>
    <dgm:pt modelId="{3538217F-BED3-4381-8276-10F7FAFF0603}" type="pres">
      <dgm:prSet presAssocID="{214CC24C-9F5C-4044-AB24-4D2264778913}" presName="connectorText" presStyleLbl="sibTrans2D1" presStyleIdx="3" presStyleCnt="4"/>
      <dgm:spPr/>
    </dgm:pt>
    <dgm:pt modelId="{B7894DF3-F2AF-407B-A15C-34F2BC45352A}" type="pres">
      <dgm:prSet presAssocID="{091A31E6-3812-491A-B37D-7E1A8674BE9D}" presName="node" presStyleLbl="node1" presStyleIdx="4" presStyleCnt="5">
        <dgm:presLayoutVars>
          <dgm:bulletEnabled val="1"/>
        </dgm:presLayoutVars>
      </dgm:prSet>
      <dgm:spPr/>
    </dgm:pt>
  </dgm:ptLst>
  <dgm:cxnLst>
    <dgm:cxn modelId="{D1BC9C65-268A-4EE6-A425-07292ED26227}" type="presOf" srcId="{9926DE47-1015-4700-8830-0E04333E5441}" destId="{B8466AD7-9556-4F24-9094-9A7D568A65BA}" srcOrd="0" destOrd="0" presId="urn:microsoft.com/office/officeart/2005/8/layout/process1"/>
    <dgm:cxn modelId="{205BC7CE-DA3E-4E63-AF4F-14BD773E8A8B}" type="presOf" srcId="{6BC1EDF4-FAFD-44A4-B084-328B295D10BE}" destId="{CD338029-AD89-420A-930F-0F905A178C3C}" srcOrd="0" destOrd="0" presId="urn:microsoft.com/office/officeart/2005/8/layout/process1"/>
    <dgm:cxn modelId="{87E0B8CD-E5DF-4C2F-B69C-C907FDBD5E38}" type="presOf" srcId="{8BBFE7A7-95DF-48AD-B4CE-01FC6995DB3A}" destId="{AF8D8EF4-1F83-4A97-8083-8297C4E1D0EA}" srcOrd="0" destOrd="0" presId="urn:microsoft.com/office/officeart/2005/8/layout/process1"/>
    <dgm:cxn modelId="{51E3810E-988A-4B4F-946B-E726CD2B9A00}" srcId="{D52B090E-CBBE-4CA3-A456-5CF209850215}" destId="{7A56E3D6-B2AE-4522-8412-4CB59B9B04A2}" srcOrd="3" destOrd="0" parTransId="{9A055059-A786-45B9-AF94-24E158D89AE2}" sibTransId="{214CC24C-9F5C-4044-AB24-4D2264778913}"/>
    <dgm:cxn modelId="{225F5041-192E-4770-8F59-9671AD5FD7E0}" type="presOf" srcId="{8A77E62F-BD98-420D-BB04-88CCDF6D4067}" destId="{BA0E0B90-1F1D-4ED6-A8CA-2B512686DAA3}" srcOrd="1" destOrd="0" presId="urn:microsoft.com/office/officeart/2005/8/layout/process1"/>
    <dgm:cxn modelId="{2A1DCF92-AC31-470F-BFB6-C9062DC3CC9E}" srcId="{D52B090E-CBBE-4CA3-A456-5CF209850215}" destId="{091A31E6-3812-491A-B37D-7E1A8674BE9D}" srcOrd="4" destOrd="0" parTransId="{D13320FD-90AA-4C69-BC7D-A8D0124EDAFF}" sibTransId="{2E1C2D9E-B233-4850-8473-348628FC2F03}"/>
    <dgm:cxn modelId="{8E826C08-E4EA-4D7C-B4CB-BAFA32B53CFB}" type="presOf" srcId="{57A46C0F-E584-4E4A-8179-38F78BA4EB4E}" destId="{4E80D41D-E8EC-401C-A2D2-F3DB0C857BDF}" srcOrd="1" destOrd="0" presId="urn:microsoft.com/office/officeart/2005/8/layout/process1"/>
    <dgm:cxn modelId="{574E0663-C095-47E9-9390-D6B66B43F4E5}" type="presOf" srcId="{9926DE47-1015-4700-8830-0E04333E5441}" destId="{B50D2EBB-DFFB-499B-AEF9-B9DF295D24A5}" srcOrd="1" destOrd="0" presId="urn:microsoft.com/office/officeart/2005/8/layout/process1"/>
    <dgm:cxn modelId="{193ADC07-B23C-4106-A65B-182D5E5C7986}" type="presOf" srcId="{7A56E3D6-B2AE-4522-8412-4CB59B9B04A2}" destId="{50B58906-A314-491A-8D83-29F2BC4680B6}" srcOrd="0" destOrd="0" presId="urn:microsoft.com/office/officeart/2005/8/layout/process1"/>
    <dgm:cxn modelId="{F17C37AD-CA2F-4395-B3F7-190C32C6A9B0}" type="presOf" srcId="{214CC24C-9F5C-4044-AB24-4D2264778913}" destId="{3538217F-BED3-4381-8276-10F7FAFF0603}" srcOrd="1" destOrd="0" presId="urn:microsoft.com/office/officeart/2005/8/layout/process1"/>
    <dgm:cxn modelId="{75CBEB54-5F3F-464D-A96C-EF7F20F5F114}" srcId="{D52B090E-CBBE-4CA3-A456-5CF209850215}" destId="{8BBFE7A7-95DF-48AD-B4CE-01FC6995DB3A}" srcOrd="1" destOrd="0" parTransId="{C79BA21C-63BC-4299-B32A-35FC133F03A6}" sibTransId="{8A77E62F-BD98-420D-BB04-88CCDF6D4067}"/>
    <dgm:cxn modelId="{2C13DD49-A813-497C-8A04-8C657BC949AA}" srcId="{D52B090E-CBBE-4CA3-A456-5CF209850215}" destId="{CCEB2C1F-4244-4BB0-848E-A9C6D9803A1E}" srcOrd="0" destOrd="0" parTransId="{D3361FDC-626E-497C-BCDD-D11729920A8C}" sibTransId="{9926DE47-1015-4700-8830-0E04333E5441}"/>
    <dgm:cxn modelId="{90D19E61-B58B-4EE7-B149-20213C07A4D6}" type="presOf" srcId="{091A31E6-3812-491A-B37D-7E1A8674BE9D}" destId="{B7894DF3-F2AF-407B-A15C-34F2BC45352A}" srcOrd="0" destOrd="0" presId="urn:microsoft.com/office/officeart/2005/8/layout/process1"/>
    <dgm:cxn modelId="{54E33967-C407-4F64-AE44-51F4D1216821}" srcId="{D52B090E-CBBE-4CA3-A456-5CF209850215}" destId="{6BC1EDF4-FAFD-44A4-B084-328B295D10BE}" srcOrd="2" destOrd="0" parTransId="{A28A608A-6890-4FE4-A793-F8A76B6D0393}" sibTransId="{57A46C0F-E584-4E4A-8179-38F78BA4EB4E}"/>
    <dgm:cxn modelId="{776CB935-27FA-423B-A3B2-71DABB9EBAFA}" type="presOf" srcId="{CCEB2C1F-4244-4BB0-848E-A9C6D9803A1E}" destId="{F7A417C2-1301-44F7-805B-ADBF7314E666}" srcOrd="0" destOrd="0" presId="urn:microsoft.com/office/officeart/2005/8/layout/process1"/>
    <dgm:cxn modelId="{75925D5F-9B93-4668-9DD1-0E993C1BC108}" type="presOf" srcId="{214CC24C-9F5C-4044-AB24-4D2264778913}" destId="{5F95AD9B-4406-4FD8-921E-FC6F9818F5E9}" srcOrd="0" destOrd="0" presId="urn:microsoft.com/office/officeart/2005/8/layout/process1"/>
    <dgm:cxn modelId="{BA8BA91C-B8D9-4857-B000-653516A1924E}" type="presOf" srcId="{57A46C0F-E584-4E4A-8179-38F78BA4EB4E}" destId="{63C610BE-345E-4686-B42A-C31D5A25777E}" srcOrd="0" destOrd="0" presId="urn:microsoft.com/office/officeart/2005/8/layout/process1"/>
    <dgm:cxn modelId="{78681221-D767-4631-8F86-E00C324CEFFC}" type="presOf" srcId="{8A77E62F-BD98-420D-BB04-88CCDF6D4067}" destId="{FD719428-7A23-4930-AB6B-8CFD4260A873}" srcOrd="0" destOrd="0" presId="urn:microsoft.com/office/officeart/2005/8/layout/process1"/>
    <dgm:cxn modelId="{9A2DAC56-E14D-4AE8-9D91-35694942BF76}" type="presOf" srcId="{D52B090E-CBBE-4CA3-A456-5CF209850215}" destId="{F7B751F1-113C-4A35-8321-B358BA0E797F}" srcOrd="0" destOrd="0" presId="urn:microsoft.com/office/officeart/2005/8/layout/process1"/>
    <dgm:cxn modelId="{A701C589-C9D9-4740-A9FC-EE9044218CEE}" type="presParOf" srcId="{F7B751F1-113C-4A35-8321-B358BA0E797F}" destId="{F7A417C2-1301-44F7-805B-ADBF7314E666}" srcOrd="0" destOrd="0" presId="urn:microsoft.com/office/officeart/2005/8/layout/process1"/>
    <dgm:cxn modelId="{F4A477CA-155B-4785-864D-48B243F6B319}" type="presParOf" srcId="{F7B751F1-113C-4A35-8321-B358BA0E797F}" destId="{B8466AD7-9556-4F24-9094-9A7D568A65BA}" srcOrd="1" destOrd="0" presId="urn:microsoft.com/office/officeart/2005/8/layout/process1"/>
    <dgm:cxn modelId="{1A04704C-6367-423B-9B50-E15F08F25A9B}" type="presParOf" srcId="{B8466AD7-9556-4F24-9094-9A7D568A65BA}" destId="{B50D2EBB-DFFB-499B-AEF9-B9DF295D24A5}" srcOrd="0" destOrd="0" presId="urn:microsoft.com/office/officeart/2005/8/layout/process1"/>
    <dgm:cxn modelId="{E6C6E776-E761-45A7-8BEE-86C2961B22D6}" type="presParOf" srcId="{F7B751F1-113C-4A35-8321-B358BA0E797F}" destId="{AF8D8EF4-1F83-4A97-8083-8297C4E1D0EA}" srcOrd="2" destOrd="0" presId="urn:microsoft.com/office/officeart/2005/8/layout/process1"/>
    <dgm:cxn modelId="{0A88B58C-2834-4E24-9F90-B391D1EE2043}" type="presParOf" srcId="{F7B751F1-113C-4A35-8321-B358BA0E797F}" destId="{FD719428-7A23-4930-AB6B-8CFD4260A873}" srcOrd="3" destOrd="0" presId="urn:microsoft.com/office/officeart/2005/8/layout/process1"/>
    <dgm:cxn modelId="{47662FA7-3E5E-4536-B3FC-9FB1EE651915}" type="presParOf" srcId="{FD719428-7A23-4930-AB6B-8CFD4260A873}" destId="{BA0E0B90-1F1D-4ED6-A8CA-2B512686DAA3}" srcOrd="0" destOrd="0" presId="urn:microsoft.com/office/officeart/2005/8/layout/process1"/>
    <dgm:cxn modelId="{E70116B9-C19E-4B2D-A350-5782102D79FD}" type="presParOf" srcId="{F7B751F1-113C-4A35-8321-B358BA0E797F}" destId="{CD338029-AD89-420A-930F-0F905A178C3C}" srcOrd="4" destOrd="0" presId="urn:microsoft.com/office/officeart/2005/8/layout/process1"/>
    <dgm:cxn modelId="{1A8D9E4F-CDCC-4200-8165-A954E23DB8DE}" type="presParOf" srcId="{F7B751F1-113C-4A35-8321-B358BA0E797F}" destId="{63C610BE-345E-4686-B42A-C31D5A25777E}" srcOrd="5" destOrd="0" presId="urn:microsoft.com/office/officeart/2005/8/layout/process1"/>
    <dgm:cxn modelId="{A7E6A566-1363-49A8-9F6A-158DA3E81163}" type="presParOf" srcId="{63C610BE-345E-4686-B42A-C31D5A25777E}" destId="{4E80D41D-E8EC-401C-A2D2-F3DB0C857BDF}" srcOrd="0" destOrd="0" presId="urn:microsoft.com/office/officeart/2005/8/layout/process1"/>
    <dgm:cxn modelId="{BCE6219C-C3C6-4331-940B-3F1AE364B6A6}" type="presParOf" srcId="{F7B751F1-113C-4A35-8321-B358BA0E797F}" destId="{50B58906-A314-491A-8D83-29F2BC4680B6}" srcOrd="6" destOrd="0" presId="urn:microsoft.com/office/officeart/2005/8/layout/process1"/>
    <dgm:cxn modelId="{BEB17995-8790-4E98-B655-36F3DBCFC33D}" type="presParOf" srcId="{F7B751F1-113C-4A35-8321-B358BA0E797F}" destId="{5F95AD9B-4406-4FD8-921E-FC6F9818F5E9}" srcOrd="7" destOrd="0" presId="urn:microsoft.com/office/officeart/2005/8/layout/process1"/>
    <dgm:cxn modelId="{19284C0F-248E-44CC-B486-F0F340CA718E}" type="presParOf" srcId="{5F95AD9B-4406-4FD8-921E-FC6F9818F5E9}" destId="{3538217F-BED3-4381-8276-10F7FAFF0603}" srcOrd="0" destOrd="0" presId="urn:microsoft.com/office/officeart/2005/8/layout/process1"/>
    <dgm:cxn modelId="{CDDA2C1A-7667-4F93-A6C5-5D0D91FD0E7C}" type="presParOf" srcId="{F7B751F1-113C-4A35-8321-B358BA0E797F}" destId="{B7894DF3-F2AF-407B-A15C-34F2BC45352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27FFD5-63A5-4581-886E-2105A17677ED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2DBC97EB-E843-47D5-84C8-B12C2186131C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0" i="0" dirty="0"/>
            <a:t>Configure an Instance-Based Data extraction wrapper-</a:t>
          </a:r>
          <a:r>
            <a:rPr lang="en-US" b="1" i="0" dirty="0"/>
            <a:t>Portia </a:t>
          </a:r>
          <a:r>
            <a:rPr lang="en-US" b="0" i="0" dirty="0"/>
            <a:t>to extract attraction review metadata</a:t>
          </a:r>
          <a:endParaRPr lang="en-US" b="1" dirty="0"/>
        </a:p>
      </dgm:t>
    </dgm:pt>
    <dgm:pt modelId="{429411F9-EDC2-4A0D-A598-FCAA58A34F6A}" type="parTrans" cxnId="{5288F104-83E0-4614-9E81-9EE01C8E772F}">
      <dgm:prSet/>
      <dgm:spPr/>
      <dgm:t>
        <a:bodyPr/>
        <a:lstStyle/>
        <a:p>
          <a:endParaRPr lang="en-US"/>
        </a:p>
      </dgm:t>
    </dgm:pt>
    <dgm:pt modelId="{B9EB6B20-FC6B-41D8-8506-EA937A226C32}" type="sibTrans" cxnId="{5288F104-83E0-4614-9E81-9EE01C8E772F}">
      <dgm:prSet/>
      <dgm:spPr/>
      <dgm:t>
        <a:bodyPr/>
        <a:lstStyle/>
        <a:p>
          <a:endParaRPr lang="en-US"/>
        </a:p>
      </dgm:t>
    </dgm:pt>
    <dgm:pt modelId="{24358B17-6A6E-487A-9D51-B12CB73FE90B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/>
            <a:t>Clean Data using </a:t>
          </a:r>
          <a:r>
            <a:rPr lang="en-US" b="1"/>
            <a:t>Trifacta Wrangler</a:t>
          </a:r>
          <a:endParaRPr lang="en-US" b="1" dirty="0"/>
        </a:p>
      </dgm:t>
    </dgm:pt>
    <dgm:pt modelId="{11ACD5EC-A529-4234-9A3B-5672B1EEE46D}" type="parTrans" cxnId="{D1B77802-6100-4584-B686-44964382DACE}">
      <dgm:prSet/>
      <dgm:spPr/>
      <dgm:t>
        <a:bodyPr/>
        <a:lstStyle/>
        <a:p>
          <a:endParaRPr lang="en-US"/>
        </a:p>
      </dgm:t>
    </dgm:pt>
    <dgm:pt modelId="{28F65D23-2C2A-4AB4-8986-13A67F14276C}" type="sibTrans" cxnId="{D1B77802-6100-4584-B686-44964382DACE}">
      <dgm:prSet/>
      <dgm:spPr/>
      <dgm:t>
        <a:bodyPr/>
        <a:lstStyle/>
        <a:p>
          <a:endParaRPr lang="en-US"/>
        </a:p>
      </dgm:t>
    </dgm:pt>
    <dgm:pt modelId="{69177E2F-6720-40CB-9067-2B8ECCAEC7AE}" type="pres">
      <dgm:prSet presAssocID="{1D27FFD5-63A5-4581-886E-2105A17677ED}" presName="Name0" presStyleCnt="0">
        <dgm:presLayoutVars>
          <dgm:dir/>
          <dgm:resizeHandles val="exact"/>
        </dgm:presLayoutVars>
      </dgm:prSet>
      <dgm:spPr/>
    </dgm:pt>
    <dgm:pt modelId="{B7485F04-8702-4CD3-8FE4-6C2FC1BF6A32}" type="pres">
      <dgm:prSet presAssocID="{2DBC97EB-E843-47D5-84C8-B12C2186131C}" presName="node" presStyleLbl="node1" presStyleIdx="0" presStyleCnt="2">
        <dgm:presLayoutVars>
          <dgm:bulletEnabled val="1"/>
        </dgm:presLayoutVars>
      </dgm:prSet>
      <dgm:spPr/>
    </dgm:pt>
    <dgm:pt modelId="{A1A2A5DE-DA82-47EE-90C3-0F38BC70CB02}" type="pres">
      <dgm:prSet presAssocID="{B9EB6B20-FC6B-41D8-8506-EA937A226C32}" presName="sibTrans" presStyleLbl="sibTrans2D1" presStyleIdx="0" presStyleCnt="1"/>
      <dgm:spPr/>
    </dgm:pt>
    <dgm:pt modelId="{92EABF51-3B6F-4BF0-A9BE-99E6956529D6}" type="pres">
      <dgm:prSet presAssocID="{B9EB6B20-FC6B-41D8-8506-EA937A226C32}" presName="connectorText" presStyleLbl="sibTrans2D1" presStyleIdx="0" presStyleCnt="1"/>
      <dgm:spPr/>
    </dgm:pt>
    <dgm:pt modelId="{2534899A-1BDF-46A0-91ED-E8FA6B7793FA}" type="pres">
      <dgm:prSet presAssocID="{24358B17-6A6E-487A-9D51-B12CB73FE90B}" presName="node" presStyleLbl="node1" presStyleIdx="1" presStyleCnt="2">
        <dgm:presLayoutVars>
          <dgm:bulletEnabled val="1"/>
        </dgm:presLayoutVars>
      </dgm:prSet>
      <dgm:spPr/>
    </dgm:pt>
  </dgm:ptLst>
  <dgm:cxnLst>
    <dgm:cxn modelId="{8E6564F3-C24D-4854-95B0-77D50245F3A5}" type="presOf" srcId="{B9EB6B20-FC6B-41D8-8506-EA937A226C32}" destId="{92EABF51-3B6F-4BF0-A9BE-99E6956529D6}" srcOrd="1" destOrd="0" presId="urn:microsoft.com/office/officeart/2005/8/layout/process1"/>
    <dgm:cxn modelId="{D1B77802-6100-4584-B686-44964382DACE}" srcId="{1D27FFD5-63A5-4581-886E-2105A17677ED}" destId="{24358B17-6A6E-487A-9D51-B12CB73FE90B}" srcOrd="1" destOrd="0" parTransId="{11ACD5EC-A529-4234-9A3B-5672B1EEE46D}" sibTransId="{28F65D23-2C2A-4AB4-8986-13A67F14276C}"/>
    <dgm:cxn modelId="{96773A4A-A94B-4CDF-AAE5-92918E36C589}" type="presOf" srcId="{B9EB6B20-FC6B-41D8-8506-EA937A226C32}" destId="{A1A2A5DE-DA82-47EE-90C3-0F38BC70CB02}" srcOrd="0" destOrd="0" presId="urn:microsoft.com/office/officeart/2005/8/layout/process1"/>
    <dgm:cxn modelId="{C048A3B6-3084-48C0-A00C-8FD6139152E8}" type="presOf" srcId="{1D27FFD5-63A5-4581-886E-2105A17677ED}" destId="{69177E2F-6720-40CB-9067-2B8ECCAEC7AE}" srcOrd="0" destOrd="0" presId="urn:microsoft.com/office/officeart/2005/8/layout/process1"/>
    <dgm:cxn modelId="{908029AD-5D5A-4B89-9391-FAE6EA2AC9B2}" type="presOf" srcId="{2DBC97EB-E843-47D5-84C8-B12C2186131C}" destId="{B7485F04-8702-4CD3-8FE4-6C2FC1BF6A32}" srcOrd="0" destOrd="0" presId="urn:microsoft.com/office/officeart/2005/8/layout/process1"/>
    <dgm:cxn modelId="{6C0A939D-E07F-4A36-805E-1DA0EA2C63B5}" type="presOf" srcId="{24358B17-6A6E-487A-9D51-B12CB73FE90B}" destId="{2534899A-1BDF-46A0-91ED-E8FA6B7793FA}" srcOrd="0" destOrd="0" presId="urn:microsoft.com/office/officeart/2005/8/layout/process1"/>
    <dgm:cxn modelId="{5288F104-83E0-4614-9E81-9EE01C8E772F}" srcId="{1D27FFD5-63A5-4581-886E-2105A17677ED}" destId="{2DBC97EB-E843-47D5-84C8-B12C2186131C}" srcOrd="0" destOrd="0" parTransId="{429411F9-EDC2-4A0D-A598-FCAA58A34F6A}" sibTransId="{B9EB6B20-FC6B-41D8-8506-EA937A226C32}"/>
    <dgm:cxn modelId="{723074DE-E1ED-4BA2-A5B5-2C1921EFD694}" type="presParOf" srcId="{69177E2F-6720-40CB-9067-2B8ECCAEC7AE}" destId="{B7485F04-8702-4CD3-8FE4-6C2FC1BF6A32}" srcOrd="0" destOrd="0" presId="urn:microsoft.com/office/officeart/2005/8/layout/process1"/>
    <dgm:cxn modelId="{92DC955A-E892-4D96-A108-54D8A08A8379}" type="presParOf" srcId="{69177E2F-6720-40CB-9067-2B8ECCAEC7AE}" destId="{A1A2A5DE-DA82-47EE-90C3-0F38BC70CB02}" srcOrd="1" destOrd="0" presId="urn:microsoft.com/office/officeart/2005/8/layout/process1"/>
    <dgm:cxn modelId="{21488B6A-9A5B-455B-BB94-1FDC4DB49D2B}" type="presParOf" srcId="{A1A2A5DE-DA82-47EE-90C3-0F38BC70CB02}" destId="{92EABF51-3B6F-4BF0-A9BE-99E6956529D6}" srcOrd="0" destOrd="0" presId="urn:microsoft.com/office/officeart/2005/8/layout/process1"/>
    <dgm:cxn modelId="{2243E678-1217-4B1E-AEF8-2BFB51AFA8D6}" type="presParOf" srcId="{69177E2F-6720-40CB-9067-2B8ECCAEC7AE}" destId="{2534899A-1BDF-46A0-91ED-E8FA6B7793F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200FF2-2BE3-4E62-99E1-5045D85FC4F1}" type="doc">
      <dgm:prSet loTypeId="urn:microsoft.com/office/officeart/2005/8/layout/funnel1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C232CA0-342C-4AFC-8FE4-99714240633C}">
      <dgm:prSet phldrT="[Text]"/>
      <dgm:spPr/>
      <dgm:t>
        <a:bodyPr/>
        <a:lstStyle/>
        <a:p>
          <a:r>
            <a:rPr lang="en-US" b="1" dirty="0"/>
            <a:t>Blog Location Mentions</a:t>
          </a:r>
        </a:p>
      </dgm:t>
    </dgm:pt>
    <dgm:pt modelId="{162508B2-CD8C-4A76-9053-62AC48CFFA04}" type="parTrans" cxnId="{8D94B451-5422-44E8-98AE-1CB4A8B881F3}">
      <dgm:prSet/>
      <dgm:spPr/>
      <dgm:t>
        <a:bodyPr/>
        <a:lstStyle/>
        <a:p>
          <a:endParaRPr lang="en-US"/>
        </a:p>
      </dgm:t>
    </dgm:pt>
    <dgm:pt modelId="{0F47C18E-725C-4D53-8CD6-AA03E0407E97}" type="sibTrans" cxnId="{8D94B451-5422-44E8-98AE-1CB4A8B881F3}">
      <dgm:prSet/>
      <dgm:spPr/>
      <dgm:t>
        <a:bodyPr/>
        <a:lstStyle/>
        <a:p>
          <a:endParaRPr lang="en-US"/>
        </a:p>
      </dgm:t>
    </dgm:pt>
    <dgm:pt modelId="{8E35522D-F3CE-4B0E-8A24-DB217DE20E02}">
      <dgm:prSet phldrT="[Text]"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b="1" dirty="0"/>
            <a:t>Trip Advisor Review Data</a:t>
          </a:r>
        </a:p>
      </dgm:t>
    </dgm:pt>
    <dgm:pt modelId="{D3C28670-A23E-440E-9162-576FB1B7FB29}" type="parTrans" cxnId="{8CA54BE9-01F3-4F27-8A5C-461AE7492DEC}">
      <dgm:prSet/>
      <dgm:spPr/>
      <dgm:t>
        <a:bodyPr/>
        <a:lstStyle/>
        <a:p>
          <a:endParaRPr lang="en-US"/>
        </a:p>
      </dgm:t>
    </dgm:pt>
    <dgm:pt modelId="{8650E3C6-BDB8-4308-A335-E9474A99DEC0}" type="sibTrans" cxnId="{8CA54BE9-01F3-4F27-8A5C-461AE7492DEC}">
      <dgm:prSet/>
      <dgm:spPr/>
      <dgm:t>
        <a:bodyPr/>
        <a:lstStyle/>
        <a:p>
          <a:endParaRPr lang="en-US"/>
        </a:p>
      </dgm:t>
    </dgm:pt>
    <dgm:pt modelId="{9178B433-4E33-469F-A5E6-F5DF829BEEE1}">
      <dgm:prSet phldrT="[Text]" custT="1"/>
      <dgm:spPr/>
      <dgm:t>
        <a:bodyPr/>
        <a:lstStyle/>
        <a:p>
          <a:r>
            <a:rPr lang="en-US" sz="1600" b="1" dirty="0" err="1"/>
            <a:t>dbPedia</a:t>
          </a:r>
          <a:r>
            <a:rPr lang="en-US" sz="1600" b="1" dirty="0"/>
            <a:t> Info</a:t>
          </a:r>
        </a:p>
      </dgm:t>
    </dgm:pt>
    <dgm:pt modelId="{D65348B0-14E7-472A-A493-4FE76B9F39D9}" type="parTrans" cxnId="{10D40C4C-ECEB-42D2-BC81-7EDD3CF9EEEB}">
      <dgm:prSet/>
      <dgm:spPr/>
      <dgm:t>
        <a:bodyPr/>
        <a:lstStyle/>
        <a:p>
          <a:endParaRPr lang="en-US"/>
        </a:p>
      </dgm:t>
    </dgm:pt>
    <dgm:pt modelId="{5BB59C72-14D3-495B-AC03-DE8875DB3E21}" type="sibTrans" cxnId="{10D40C4C-ECEB-42D2-BC81-7EDD3CF9EEEB}">
      <dgm:prSet/>
      <dgm:spPr/>
      <dgm:t>
        <a:bodyPr/>
        <a:lstStyle/>
        <a:p>
          <a:endParaRPr lang="en-US"/>
        </a:p>
      </dgm:t>
    </dgm:pt>
    <dgm:pt modelId="{1D23A461-15BA-410D-A09C-3CAE906810FC}">
      <dgm:prSet phldrT="[Text]"/>
      <dgm:spPr/>
      <dgm:t>
        <a:bodyPr/>
        <a:lstStyle/>
        <a:p>
          <a:r>
            <a:rPr lang="en-US" dirty="0"/>
            <a:t>Record Linked Data</a:t>
          </a:r>
        </a:p>
      </dgm:t>
    </dgm:pt>
    <dgm:pt modelId="{9B86270D-0923-42D8-A041-04A9D8249DF4}" type="parTrans" cxnId="{32188E8F-ECF8-4657-B3B8-03C20339C7B6}">
      <dgm:prSet/>
      <dgm:spPr/>
      <dgm:t>
        <a:bodyPr/>
        <a:lstStyle/>
        <a:p>
          <a:endParaRPr lang="en-US"/>
        </a:p>
      </dgm:t>
    </dgm:pt>
    <dgm:pt modelId="{7EE80548-A2F4-4584-A5BE-19F74DBD7F10}" type="sibTrans" cxnId="{32188E8F-ECF8-4657-B3B8-03C20339C7B6}">
      <dgm:prSet/>
      <dgm:spPr/>
      <dgm:t>
        <a:bodyPr/>
        <a:lstStyle/>
        <a:p>
          <a:endParaRPr lang="en-US"/>
        </a:p>
      </dgm:t>
    </dgm:pt>
    <dgm:pt modelId="{9343D201-F5B0-4DBB-8381-FF22313B2106}" type="pres">
      <dgm:prSet presAssocID="{F3200FF2-2BE3-4E62-99E1-5045D85FC4F1}" presName="Name0" presStyleCnt="0">
        <dgm:presLayoutVars>
          <dgm:chMax val="4"/>
          <dgm:resizeHandles val="exact"/>
        </dgm:presLayoutVars>
      </dgm:prSet>
      <dgm:spPr/>
    </dgm:pt>
    <dgm:pt modelId="{D021C9A9-845E-41AE-A1F2-55045A9A8AA2}" type="pres">
      <dgm:prSet presAssocID="{F3200FF2-2BE3-4E62-99E1-5045D85FC4F1}" presName="ellipse" presStyleLbl="trBgShp" presStyleIdx="0" presStyleCnt="1"/>
      <dgm:spPr/>
    </dgm:pt>
    <dgm:pt modelId="{2F6CEB76-F906-46D6-A4BE-F364347BDB18}" type="pres">
      <dgm:prSet presAssocID="{F3200FF2-2BE3-4E62-99E1-5045D85FC4F1}" presName="arrow1" presStyleLbl="fgShp" presStyleIdx="0" presStyleCnt="1"/>
      <dgm:spPr/>
    </dgm:pt>
    <dgm:pt modelId="{F4CD9472-DA5E-4DC3-9049-DDFE0A8D7AD9}" type="pres">
      <dgm:prSet presAssocID="{F3200FF2-2BE3-4E62-99E1-5045D85FC4F1}" presName="rectangle" presStyleLbl="revTx" presStyleIdx="0" presStyleCnt="1">
        <dgm:presLayoutVars>
          <dgm:bulletEnabled val="1"/>
        </dgm:presLayoutVars>
      </dgm:prSet>
      <dgm:spPr/>
    </dgm:pt>
    <dgm:pt modelId="{F0433D57-A24C-48F5-8E5E-DDADCDACC825}" type="pres">
      <dgm:prSet presAssocID="{8E35522D-F3CE-4B0E-8A24-DB217DE20E02}" presName="item1" presStyleLbl="node1" presStyleIdx="0" presStyleCnt="3">
        <dgm:presLayoutVars>
          <dgm:bulletEnabled val="1"/>
        </dgm:presLayoutVars>
      </dgm:prSet>
      <dgm:spPr/>
    </dgm:pt>
    <dgm:pt modelId="{3482BBF2-28FB-4590-851F-D126EFF92D2F}" type="pres">
      <dgm:prSet presAssocID="{9178B433-4E33-469F-A5E6-F5DF829BEEE1}" presName="item2" presStyleLbl="node1" presStyleIdx="1" presStyleCnt="3">
        <dgm:presLayoutVars>
          <dgm:bulletEnabled val="1"/>
        </dgm:presLayoutVars>
      </dgm:prSet>
      <dgm:spPr/>
    </dgm:pt>
    <dgm:pt modelId="{77A8BBD5-D8E5-4FDD-8B78-F6150CBAE56F}" type="pres">
      <dgm:prSet presAssocID="{1D23A461-15BA-410D-A09C-3CAE906810FC}" presName="item3" presStyleLbl="node1" presStyleIdx="2" presStyleCnt="3">
        <dgm:presLayoutVars>
          <dgm:bulletEnabled val="1"/>
        </dgm:presLayoutVars>
      </dgm:prSet>
      <dgm:spPr/>
    </dgm:pt>
    <dgm:pt modelId="{64D62BE6-AF95-4FA4-A41A-538F6ADBC8E5}" type="pres">
      <dgm:prSet presAssocID="{F3200FF2-2BE3-4E62-99E1-5045D85FC4F1}" presName="funnel" presStyleLbl="trAlignAcc1" presStyleIdx="0" presStyleCnt="1"/>
      <dgm:spPr/>
    </dgm:pt>
  </dgm:ptLst>
  <dgm:cxnLst>
    <dgm:cxn modelId="{8D94B451-5422-44E8-98AE-1CB4A8B881F3}" srcId="{F3200FF2-2BE3-4E62-99E1-5045D85FC4F1}" destId="{BC232CA0-342C-4AFC-8FE4-99714240633C}" srcOrd="0" destOrd="0" parTransId="{162508B2-CD8C-4A76-9053-62AC48CFFA04}" sibTransId="{0F47C18E-725C-4D53-8CD6-AA03E0407E97}"/>
    <dgm:cxn modelId="{1B2DC9E3-DD9F-4882-B3B7-BE3EAFBBBBFC}" type="presOf" srcId="{BC232CA0-342C-4AFC-8FE4-99714240633C}" destId="{77A8BBD5-D8E5-4FDD-8B78-F6150CBAE56F}" srcOrd="0" destOrd="0" presId="urn:microsoft.com/office/officeart/2005/8/layout/funnel1"/>
    <dgm:cxn modelId="{8CA54BE9-01F3-4F27-8A5C-461AE7492DEC}" srcId="{F3200FF2-2BE3-4E62-99E1-5045D85FC4F1}" destId="{8E35522D-F3CE-4B0E-8A24-DB217DE20E02}" srcOrd="1" destOrd="0" parTransId="{D3C28670-A23E-440E-9162-576FB1B7FB29}" sibTransId="{8650E3C6-BDB8-4308-A335-E9474A99DEC0}"/>
    <dgm:cxn modelId="{6EE0BCCA-B1E0-476E-BDF6-753FC013D6F0}" type="presOf" srcId="{1D23A461-15BA-410D-A09C-3CAE906810FC}" destId="{F4CD9472-DA5E-4DC3-9049-DDFE0A8D7AD9}" srcOrd="0" destOrd="0" presId="urn:microsoft.com/office/officeart/2005/8/layout/funnel1"/>
    <dgm:cxn modelId="{ADB030F4-E069-4332-AC8A-228BCEF15A30}" type="presOf" srcId="{F3200FF2-2BE3-4E62-99E1-5045D85FC4F1}" destId="{9343D201-F5B0-4DBB-8381-FF22313B2106}" srcOrd="0" destOrd="0" presId="urn:microsoft.com/office/officeart/2005/8/layout/funnel1"/>
    <dgm:cxn modelId="{2E01B2BD-5A43-46B8-BC3B-B467ABB08371}" type="presOf" srcId="{8E35522D-F3CE-4B0E-8A24-DB217DE20E02}" destId="{3482BBF2-28FB-4590-851F-D126EFF92D2F}" srcOrd="0" destOrd="0" presId="urn:microsoft.com/office/officeart/2005/8/layout/funnel1"/>
    <dgm:cxn modelId="{6F2E60EC-9C1B-4590-A6E3-D5E82F292929}" type="presOf" srcId="{9178B433-4E33-469F-A5E6-F5DF829BEEE1}" destId="{F0433D57-A24C-48F5-8E5E-DDADCDACC825}" srcOrd="0" destOrd="0" presId="urn:microsoft.com/office/officeart/2005/8/layout/funnel1"/>
    <dgm:cxn modelId="{32188E8F-ECF8-4657-B3B8-03C20339C7B6}" srcId="{F3200FF2-2BE3-4E62-99E1-5045D85FC4F1}" destId="{1D23A461-15BA-410D-A09C-3CAE906810FC}" srcOrd="3" destOrd="0" parTransId="{9B86270D-0923-42D8-A041-04A9D8249DF4}" sibTransId="{7EE80548-A2F4-4584-A5BE-19F74DBD7F10}"/>
    <dgm:cxn modelId="{10D40C4C-ECEB-42D2-BC81-7EDD3CF9EEEB}" srcId="{F3200FF2-2BE3-4E62-99E1-5045D85FC4F1}" destId="{9178B433-4E33-469F-A5E6-F5DF829BEEE1}" srcOrd="2" destOrd="0" parTransId="{D65348B0-14E7-472A-A493-4FE76B9F39D9}" sibTransId="{5BB59C72-14D3-495B-AC03-DE8875DB3E21}"/>
    <dgm:cxn modelId="{F19A762D-E8A2-4A1D-A15B-15900819949C}" type="presParOf" srcId="{9343D201-F5B0-4DBB-8381-FF22313B2106}" destId="{D021C9A9-845E-41AE-A1F2-55045A9A8AA2}" srcOrd="0" destOrd="0" presId="urn:microsoft.com/office/officeart/2005/8/layout/funnel1"/>
    <dgm:cxn modelId="{112D89B7-4971-4CF0-A413-72E74D82E85F}" type="presParOf" srcId="{9343D201-F5B0-4DBB-8381-FF22313B2106}" destId="{2F6CEB76-F906-46D6-A4BE-F364347BDB18}" srcOrd="1" destOrd="0" presId="urn:microsoft.com/office/officeart/2005/8/layout/funnel1"/>
    <dgm:cxn modelId="{07692D52-CF19-4C54-BF91-A69756FF000D}" type="presParOf" srcId="{9343D201-F5B0-4DBB-8381-FF22313B2106}" destId="{F4CD9472-DA5E-4DC3-9049-DDFE0A8D7AD9}" srcOrd="2" destOrd="0" presId="urn:microsoft.com/office/officeart/2005/8/layout/funnel1"/>
    <dgm:cxn modelId="{E42AFDE5-9494-4982-9BED-4EBC20DF76F0}" type="presParOf" srcId="{9343D201-F5B0-4DBB-8381-FF22313B2106}" destId="{F0433D57-A24C-48F5-8E5E-DDADCDACC825}" srcOrd="3" destOrd="0" presId="urn:microsoft.com/office/officeart/2005/8/layout/funnel1"/>
    <dgm:cxn modelId="{09903185-4E2F-48C7-980B-7755DBC2B18F}" type="presParOf" srcId="{9343D201-F5B0-4DBB-8381-FF22313B2106}" destId="{3482BBF2-28FB-4590-851F-D126EFF92D2F}" srcOrd="4" destOrd="0" presId="urn:microsoft.com/office/officeart/2005/8/layout/funnel1"/>
    <dgm:cxn modelId="{DF07668E-12E2-42BF-891A-B71C0E286A17}" type="presParOf" srcId="{9343D201-F5B0-4DBB-8381-FF22313B2106}" destId="{77A8BBD5-D8E5-4FDD-8B78-F6150CBAE56F}" srcOrd="5" destOrd="0" presId="urn:microsoft.com/office/officeart/2005/8/layout/funnel1"/>
    <dgm:cxn modelId="{AE3CC77F-2145-4CD8-B7CE-EB2A3018C176}" type="presParOf" srcId="{9343D201-F5B0-4DBB-8381-FF22313B2106}" destId="{64D62BE6-AF95-4FA4-A41A-538F6ADBC8E5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D15EAE1-F8B9-4BD1-91CD-27CA9C66BCFA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5C21528-8004-494A-AF59-4ABE2EA978EE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Sentiment Analysis on Review Comments using </a:t>
          </a:r>
          <a:r>
            <a:rPr lang="en-US" b="1" dirty="0" err="1">
              <a:solidFill>
                <a:schemeClr val="tx1"/>
              </a:solidFill>
            </a:rPr>
            <a:t>TextBlob</a:t>
          </a:r>
          <a:endParaRPr lang="en-US" b="1" dirty="0">
            <a:solidFill>
              <a:schemeClr val="tx1"/>
            </a:solidFill>
          </a:endParaRPr>
        </a:p>
      </dgm:t>
    </dgm:pt>
    <dgm:pt modelId="{F8A9AF89-EF78-48B9-8DAC-5C6235E5A215}" type="parTrans" cxnId="{1173A5C2-73A3-4060-8413-DD1D5609BB7C}">
      <dgm:prSet/>
      <dgm:spPr/>
      <dgm:t>
        <a:bodyPr/>
        <a:lstStyle/>
        <a:p>
          <a:endParaRPr lang="en-US"/>
        </a:p>
      </dgm:t>
    </dgm:pt>
    <dgm:pt modelId="{54179055-BFD8-4841-9A1A-EF145741C955}" type="sibTrans" cxnId="{1173A5C2-73A3-4060-8413-DD1D5609BB7C}">
      <dgm:prSet/>
      <dgm:spPr/>
      <dgm:t>
        <a:bodyPr/>
        <a:lstStyle/>
        <a:p>
          <a:endParaRPr lang="en-US"/>
        </a:p>
      </dgm:t>
    </dgm:pt>
    <dgm:pt modelId="{186EE3A7-2B96-4199-996B-02F85CEC3205}">
      <dgm:prSet phldrT="[Text]"/>
      <dgm:spPr>
        <a:solidFill>
          <a:srgbClr val="FFFF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Neutral</a:t>
          </a:r>
          <a:r>
            <a:rPr lang="en-US" dirty="0"/>
            <a:t> </a:t>
          </a:r>
          <a:r>
            <a:rPr lang="en-US" b="1" dirty="0">
              <a:solidFill>
                <a:schemeClr val="tx1"/>
              </a:solidFill>
            </a:rPr>
            <a:t>Review</a:t>
          </a:r>
        </a:p>
      </dgm:t>
    </dgm:pt>
    <dgm:pt modelId="{1A2D6FEA-D31B-43DF-931D-D11C8196B8DD}" type="parTrans" cxnId="{B362BFFB-AB8F-4499-B138-E6C03C149ED9}">
      <dgm:prSet/>
      <dgm:spPr/>
      <dgm:t>
        <a:bodyPr/>
        <a:lstStyle/>
        <a:p>
          <a:endParaRPr lang="en-US"/>
        </a:p>
      </dgm:t>
    </dgm:pt>
    <dgm:pt modelId="{31EDF9F8-FB45-4FD0-9614-A351137D8D4E}" type="sibTrans" cxnId="{B362BFFB-AB8F-4499-B138-E6C03C149ED9}">
      <dgm:prSet/>
      <dgm:spPr/>
      <dgm:t>
        <a:bodyPr/>
        <a:lstStyle/>
        <a:p>
          <a:endParaRPr lang="en-US"/>
        </a:p>
      </dgm:t>
    </dgm:pt>
    <dgm:pt modelId="{62F5C042-1E40-4EEB-861A-1D48F93E812A}">
      <dgm:prSet phldrT="[Text]"/>
      <dgm:spPr>
        <a:solidFill>
          <a:srgbClr val="FF00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Negative</a:t>
          </a:r>
          <a:r>
            <a:rPr lang="en-US" dirty="0"/>
            <a:t> </a:t>
          </a:r>
          <a:r>
            <a:rPr lang="en-US" b="1" dirty="0">
              <a:solidFill>
                <a:schemeClr val="tx1"/>
              </a:solidFill>
            </a:rPr>
            <a:t>Review</a:t>
          </a:r>
        </a:p>
      </dgm:t>
    </dgm:pt>
    <dgm:pt modelId="{A11D238F-8B3B-41B5-8646-F21F4E68CADD}" type="parTrans" cxnId="{CEE191C8-AC43-4B79-90F8-0EF808D601FE}">
      <dgm:prSet/>
      <dgm:spPr/>
      <dgm:t>
        <a:bodyPr/>
        <a:lstStyle/>
        <a:p>
          <a:endParaRPr lang="en-US"/>
        </a:p>
      </dgm:t>
    </dgm:pt>
    <dgm:pt modelId="{F5CDC273-959D-4849-A419-3DEBB7B65994}" type="sibTrans" cxnId="{CEE191C8-AC43-4B79-90F8-0EF808D601FE}">
      <dgm:prSet/>
      <dgm:spPr/>
      <dgm:t>
        <a:bodyPr/>
        <a:lstStyle/>
        <a:p>
          <a:endParaRPr lang="en-US"/>
        </a:p>
      </dgm:t>
    </dgm:pt>
    <dgm:pt modelId="{70389B9E-0599-4593-A40F-F859AAA724B1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92D05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Positive</a:t>
          </a:r>
          <a:r>
            <a:rPr lang="en-US" dirty="0"/>
            <a:t> </a:t>
          </a:r>
          <a:r>
            <a:rPr lang="en-US" b="1" dirty="0">
              <a:solidFill>
                <a:schemeClr val="tx1"/>
              </a:solidFill>
            </a:rPr>
            <a:t>Review</a:t>
          </a:r>
        </a:p>
      </dgm:t>
    </dgm:pt>
    <dgm:pt modelId="{C1CBFED7-39EB-4490-819B-50B6AB27E3F3}" type="sibTrans" cxnId="{0D04663E-ADD8-4418-B949-0D7C86847523}">
      <dgm:prSet/>
      <dgm:spPr/>
      <dgm:t>
        <a:bodyPr/>
        <a:lstStyle/>
        <a:p>
          <a:endParaRPr lang="en-US"/>
        </a:p>
      </dgm:t>
    </dgm:pt>
    <dgm:pt modelId="{44E4F713-70A3-4165-8DF6-3948280120DA}" type="parTrans" cxnId="{0D04663E-ADD8-4418-B949-0D7C86847523}">
      <dgm:prSet/>
      <dgm:spPr/>
      <dgm:t>
        <a:bodyPr/>
        <a:lstStyle/>
        <a:p>
          <a:endParaRPr lang="en-US"/>
        </a:p>
      </dgm:t>
    </dgm:pt>
    <dgm:pt modelId="{0C13DC8F-BF49-4C55-9DD2-7F04C3469FC7}" type="pres">
      <dgm:prSet presAssocID="{7D15EAE1-F8B9-4BD1-91CD-27CA9C66BC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C533CA7-6CAC-4113-9A06-DB0BBDE32406}" type="pres">
      <dgm:prSet presAssocID="{05C21528-8004-494A-AF59-4ABE2EA978EE}" presName="hierRoot1" presStyleCnt="0">
        <dgm:presLayoutVars>
          <dgm:hierBranch val="init"/>
        </dgm:presLayoutVars>
      </dgm:prSet>
      <dgm:spPr/>
    </dgm:pt>
    <dgm:pt modelId="{4B30B99A-8BCB-4A0A-9007-DE9BB3361716}" type="pres">
      <dgm:prSet presAssocID="{05C21528-8004-494A-AF59-4ABE2EA978EE}" presName="rootComposite1" presStyleCnt="0"/>
      <dgm:spPr/>
    </dgm:pt>
    <dgm:pt modelId="{F688BAE6-068E-4348-9A96-252E97F96C2F}" type="pres">
      <dgm:prSet presAssocID="{05C21528-8004-494A-AF59-4ABE2EA978EE}" presName="rootText1" presStyleLbl="node0" presStyleIdx="0" presStyleCnt="1">
        <dgm:presLayoutVars>
          <dgm:chPref val="3"/>
        </dgm:presLayoutVars>
      </dgm:prSet>
      <dgm:spPr/>
    </dgm:pt>
    <dgm:pt modelId="{401C9283-FE84-44F7-AE15-106D8A0A19E4}" type="pres">
      <dgm:prSet presAssocID="{05C21528-8004-494A-AF59-4ABE2EA978EE}" presName="rootConnector1" presStyleLbl="node1" presStyleIdx="0" presStyleCnt="0"/>
      <dgm:spPr/>
    </dgm:pt>
    <dgm:pt modelId="{AAE9173D-8B83-4532-9B38-D638B349CA95}" type="pres">
      <dgm:prSet presAssocID="{05C21528-8004-494A-AF59-4ABE2EA978EE}" presName="hierChild2" presStyleCnt="0"/>
      <dgm:spPr/>
    </dgm:pt>
    <dgm:pt modelId="{E121822E-25FD-4B67-B28A-C06723968988}" type="pres">
      <dgm:prSet presAssocID="{44E4F713-70A3-4165-8DF6-3948280120DA}" presName="Name37" presStyleLbl="parChTrans1D2" presStyleIdx="0" presStyleCnt="3"/>
      <dgm:spPr/>
    </dgm:pt>
    <dgm:pt modelId="{96E8891A-83FB-4BF7-9332-EB0FF0F961A9}" type="pres">
      <dgm:prSet presAssocID="{70389B9E-0599-4593-A40F-F859AAA724B1}" presName="hierRoot2" presStyleCnt="0">
        <dgm:presLayoutVars>
          <dgm:hierBranch val="init"/>
        </dgm:presLayoutVars>
      </dgm:prSet>
      <dgm:spPr/>
    </dgm:pt>
    <dgm:pt modelId="{1A866016-F4C5-4A18-A7A8-7DF255CA8EC8}" type="pres">
      <dgm:prSet presAssocID="{70389B9E-0599-4593-A40F-F859AAA724B1}" presName="rootComposite" presStyleCnt="0"/>
      <dgm:spPr/>
    </dgm:pt>
    <dgm:pt modelId="{0A0642C4-1D8B-4A0E-A1D5-18ACDED870D7}" type="pres">
      <dgm:prSet presAssocID="{70389B9E-0599-4593-A40F-F859AAA724B1}" presName="rootText" presStyleLbl="node2" presStyleIdx="0" presStyleCnt="3">
        <dgm:presLayoutVars>
          <dgm:chPref val="3"/>
        </dgm:presLayoutVars>
      </dgm:prSet>
      <dgm:spPr/>
    </dgm:pt>
    <dgm:pt modelId="{32EA6B97-37DE-4930-98A9-A617B62AC49F}" type="pres">
      <dgm:prSet presAssocID="{70389B9E-0599-4593-A40F-F859AAA724B1}" presName="rootConnector" presStyleLbl="node2" presStyleIdx="0" presStyleCnt="3"/>
      <dgm:spPr/>
    </dgm:pt>
    <dgm:pt modelId="{98F6284E-EDEE-49C0-8612-D3748BB3D16E}" type="pres">
      <dgm:prSet presAssocID="{70389B9E-0599-4593-A40F-F859AAA724B1}" presName="hierChild4" presStyleCnt="0"/>
      <dgm:spPr/>
    </dgm:pt>
    <dgm:pt modelId="{411766DD-7369-442E-8ADE-BAD0D05698B4}" type="pres">
      <dgm:prSet presAssocID="{70389B9E-0599-4593-A40F-F859AAA724B1}" presName="hierChild5" presStyleCnt="0"/>
      <dgm:spPr/>
    </dgm:pt>
    <dgm:pt modelId="{613365D9-E6B6-4B3A-8DEE-0F08F65C7E4F}" type="pres">
      <dgm:prSet presAssocID="{1A2D6FEA-D31B-43DF-931D-D11C8196B8DD}" presName="Name37" presStyleLbl="parChTrans1D2" presStyleIdx="1" presStyleCnt="3"/>
      <dgm:spPr/>
    </dgm:pt>
    <dgm:pt modelId="{7DD6FDE2-817A-4EFD-94E7-CCA8AD34CEF3}" type="pres">
      <dgm:prSet presAssocID="{186EE3A7-2B96-4199-996B-02F85CEC3205}" presName="hierRoot2" presStyleCnt="0">
        <dgm:presLayoutVars>
          <dgm:hierBranch val="init"/>
        </dgm:presLayoutVars>
      </dgm:prSet>
      <dgm:spPr/>
    </dgm:pt>
    <dgm:pt modelId="{018202EA-6BD9-4D0C-BC5F-45A947EB19B9}" type="pres">
      <dgm:prSet presAssocID="{186EE3A7-2B96-4199-996B-02F85CEC3205}" presName="rootComposite" presStyleCnt="0"/>
      <dgm:spPr/>
    </dgm:pt>
    <dgm:pt modelId="{CDDDC91A-0FC5-4984-8C37-E13B9016237A}" type="pres">
      <dgm:prSet presAssocID="{186EE3A7-2B96-4199-996B-02F85CEC3205}" presName="rootText" presStyleLbl="node2" presStyleIdx="1" presStyleCnt="3">
        <dgm:presLayoutVars>
          <dgm:chPref val="3"/>
        </dgm:presLayoutVars>
      </dgm:prSet>
      <dgm:spPr/>
    </dgm:pt>
    <dgm:pt modelId="{44FBC165-BCC9-4BCF-9E56-AC46CAE67280}" type="pres">
      <dgm:prSet presAssocID="{186EE3A7-2B96-4199-996B-02F85CEC3205}" presName="rootConnector" presStyleLbl="node2" presStyleIdx="1" presStyleCnt="3"/>
      <dgm:spPr/>
    </dgm:pt>
    <dgm:pt modelId="{940EDE7A-F23B-48F4-A886-114370202BD4}" type="pres">
      <dgm:prSet presAssocID="{186EE3A7-2B96-4199-996B-02F85CEC3205}" presName="hierChild4" presStyleCnt="0"/>
      <dgm:spPr/>
    </dgm:pt>
    <dgm:pt modelId="{84B71275-8340-48E1-AC43-F4147D64A207}" type="pres">
      <dgm:prSet presAssocID="{186EE3A7-2B96-4199-996B-02F85CEC3205}" presName="hierChild5" presStyleCnt="0"/>
      <dgm:spPr/>
    </dgm:pt>
    <dgm:pt modelId="{6020A2A1-F408-4133-9D22-A9839BD0969E}" type="pres">
      <dgm:prSet presAssocID="{A11D238F-8B3B-41B5-8646-F21F4E68CADD}" presName="Name37" presStyleLbl="parChTrans1D2" presStyleIdx="2" presStyleCnt="3"/>
      <dgm:spPr/>
    </dgm:pt>
    <dgm:pt modelId="{A8E46A18-20E6-484E-A180-53DBD799753E}" type="pres">
      <dgm:prSet presAssocID="{62F5C042-1E40-4EEB-861A-1D48F93E812A}" presName="hierRoot2" presStyleCnt="0">
        <dgm:presLayoutVars>
          <dgm:hierBranch val="init"/>
        </dgm:presLayoutVars>
      </dgm:prSet>
      <dgm:spPr/>
    </dgm:pt>
    <dgm:pt modelId="{DBA4FEC0-9C90-4F66-AE78-C438FC07B0EC}" type="pres">
      <dgm:prSet presAssocID="{62F5C042-1E40-4EEB-861A-1D48F93E812A}" presName="rootComposite" presStyleCnt="0"/>
      <dgm:spPr/>
    </dgm:pt>
    <dgm:pt modelId="{8DEDF3C7-4A9B-46C6-AE77-61B68B284D97}" type="pres">
      <dgm:prSet presAssocID="{62F5C042-1E40-4EEB-861A-1D48F93E812A}" presName="rootText" presStyleLbl="node2" presStyleIdx="2" presStyleCnt="3">
        <dgm:presLayoutVars>
          <dgm:chPref val="3"/>
        </dgm:presLayoutVars>
      </dgm:prSet>
      <dgm:spPr/>
    </dgm:pt>
    <dgm:pt modelId="{8E202084-571A-495B-9CEE-D84DDD4C5BEF}" type="pres">
      <dgm:prSet presAssocID="{62F5C042-1E40-4EEB-861A-1D48F93E812A}" presName="rootConnector" presStyleLbl="node2" presStyleIdx="2" presStyleCnt="3"/>
      <dgm:spPr/>
    </dgm:pt>
    <dgm:pt modelId="{350E1F10-E1A9-4510-A7E9-48AAB94EE50A}" type="pres">
      <dgm:prSet presAssocID="{62F5C042-1E40-4EEB-861A-1D48F93E812A}" presName="hierChild4" presStyleCnt="0"/>
      <dgm:spPr/>
    </dgm:pt>
    <dgm:pt modelId="{194693A0-350A-4408-A8EB-2AC7F31FE539}" type="pres">
      <dgm:prSet presAssocID="{62F5C042-1E40-4EEB-861A-1D48F93E812A}" presName="hierChild5" presStyleCnt="0"/>
      <dgm:spPr/>
    </dgm:pt>
    <dgm:pt modelId="{CC1C18D3-2D33-459F-A927-560135CF2FAA}" type="pres">
      <dgm:prSet presAssocID="{05C21528-8004-494A-AF59-4ABE2EA978EE}" presName="hierChild3" presStyleCnt="0"/>
      <dgm:spPr/>
    </dgm:pt>
  </dgm:ptLst>
  <dgm:cxnLst>
    <dgm:cxn modelId="{DA7B4D94-E836-4AE3-94F3-70323BF7FF53}" type="presOf" srcId="{A11D238F-8B3B-41B5-8646-F21F4E68CADD}" destId="{6020A2A1-F408-4133-9D22-A9839BD0969E}" srcOrd="0" destOrd="0" presId="urn:microsoft.com/office/officeart/2005/8/layout/orgChart1"/>
    <dgm:cxn modelId="{AF2859FC-C740-4FB9-B10B-2C06086B362A}" type="presOf" srcId="{70389B9E-0599-4593-A40F-F859AAA724B1}" destId="{0A0642C4-1D8B-4A0E-A1D5-18ACDED870D7}" srcOrd="0" destOrd="0" presId="urn:microsoft.com/office/officeart/2005/8/layout/orgChart1"/>
    <dgm:cxn modelId="{8DBC4E83-C8DC-492F-8D76-62C8ABCAE83B}" type="presOf" srcId="{7D15EAE1-F8B9-4BD1-91CD-27CA9C66BCFA}" destId="{0C13DC8F-BF49-4C55-9DD2-7F04C3469FC7}" srcOrd="0" destOrd="0" presId="urn:microsoft.com/office/officeart/2005/8/layout/orgChart1"/>
    <dgm:cxn modelId="{881F7BEE-BFB8-4774-93CF-358154AAF176}" type="presOf" srcId="{1A2D6FEA-D31B-43DF-931D-D11C8196B8DD}" destId="{613365D9-E6B6-4B3A-8DEE-0F08F65C7E4F}" srcOrd="0" destOrd="0" presId="urn:microsoft.com/office/officeart/2005/8/layout/orgChart1"/>
    <dgm:cxn modelId="{6B9F4AA8-D38D-474D-A441-D26BD4B6DF1F}" type="presOf" srcId="{186EE3A7-2B96-4199-996B-02F85CEC3205}" destId="{44FBC165-BCC9-4BCF-9E56-AC46CAE67280}" srcOrd="1" destOrd="0" presId="urn:microsoft.com/office/officeart/2005/8/layout/orgChart1"/>
    <dgm:cxn modelId="{D604CE6F-2B20-46F1-8A7E-097EC5B6907A}" type="presOf" srcId="{70389B9E-0599-4593-A40F-F859AAA724B1}" destId="{32EA6B97-37DE-4930-98A9-A617B62AC49F}" srcOrd="1" destOrd="0" presId="urn:microsoft.com/office/officeart/2005/8/layout/orgChart1"/>
    <dgm:cxn modelId="{BB5A99DF-3908-47E6-95A6-BD9AA8BEED8E}" type="presOf" srcId="{62F5C042-1E40-4EEB-861A-1D48F93E812A}" destId="{8E202084-571A-495B-9CEE-D84DDD4C5BEF}" srcOrd="1" destOrd="0" presId="urn:microsoft.com/office/officeart/2005/8/layout/orgChart1"/>
    <dgm:cxn modelId="{1173A5C2-73A3-4060-8413-DD1D5609BB7C}" srcId="{7D15EAE1-F8B9-4BD1-91CD-27CA9C66BCFA}" destId="{05C21528-8004-494A-AF59-4ABE2EA978EE}" srcOrd="0" destOrd="0" parTransId="{F8A9AF89-EF78-48B9-8DAC-5C6235E5A215}" sibTransId="{54179055-BFD8-4841-9A1A-EF145741C955}"/>
    <dgm:cxn modelId="{B948A824-164F-45C8-990F-D6BF38157408}" type="presOf" srcId="{05C21528-8004-494A-AF59-4ABE2EA978EE}" destId="{401C9283-FE84-44F7-AE15-106D8A0A19E4}" srcOrd="1" destOrd="0" presId="urn:microsoft.com/office/officeart/2005/8/layout/orgChart1"/>
    <dgm:cxn modelId="{CEE191C8-AC43-4B79-90F8-0EF808D601FE}" srcId="{05C21528-8004-494A-AF59-4ABE2EA978EE}" destId="{62F5C042-1E40-4EEB-861A-1D48F93E812A}" srcOrd="2" destOrd="0" parTransId="{A11D238F-8B3B-41B5-8646-F21F4E68CADD}" sibTransId="{F5CDC273-959D-4849-A419-3DEBB7B65994}"/>
    <dgm:cxn modelId="{0D04663E-ADD8-4418-B949-0D7C86847523}" srcId="{05C21528-8004-494A-AF59-4ABE2EA978EE}" destId="{70389B9E-0599-4593-A40F-F859AAA724B1}" srcOrd="0" destOrd="0" parTransId="{44E4F713-70A3-4165-8DF6-3948280120DA}" sibTransId="{C1CBFED7-39EB-4490-819B-50B6AB27E3F3}"/>
    <dgm:cxn modelId="{B362BFFB-AB8F-4499-B138-E6C03C149ED9}" srcId="{05C21528-8004-494A-AF59-4ABE2EA978EE}" destId="{186EE3A7-2B96-4199-996B-02F85CEC3205}" srcOrd="1" destOrd="0" parTransId="{1A2D6FEA-D31B-43DF-931D-D11C8196B8DD}" sibTransId="{31EDF9F8-FB45-4FD0-9614-A351137D8D4E}"/>
    <dgm:cxn modelId="{B637FC46-3AE9-4E6B-841C-DDC4B6297CBE}" type="presOf" srcId="{05C21528-8004-494A-AF59-4ABE2EA978EE}" destId="{F688BAE6-068E-4348-9A96-252E97F96C2F}" srcOrd="0" destOrd="0" presId="urn:microsoft.com/office/officeart/2005/8/layout/orgChart1"/>
    <dgm:cxn modelId="{5B0C3912-29A2-4F06-8BA6-799F8038E691}" type="presOf" srcId="{62F5C042-1E40-4EEB-861A-1D48F93E812A}" destId="{8DEDF3C7-4A9B-46C6-AE77-61B68B284D97}" srcOrd="0" destOrd="0" presId="urn:microsoft.com/office/officeart/2005/8/layout/orgChart1"/>
    <dgm:cxn modelId="{2E094D9A-8924-40B0-A649-AFC126A4813E}" type="presOf" srcId="{44E4F713-70A3-4165-8DF6-3948280120DA}" destId="{E121822E-25FD-4B67-B28A-C06723968988}" srcOrd="0" destOrd="0" presId="urn:microsoft.com/office/officeart/2005/8/layout/orgChart1"/>
    <dgm:cxn modelId="{69991047-CB50-4418-B3AB-A1F39BADFF62}" type="presOf" srcId="{186EE3A7-2B96-4199-996B-02F85CEC3205}" destId="{CDDDC91A-0FC5-4984-8C37-E13B9016237A}" srcOrd="0" destOrd="0" presId="urn:microsoft.com/office/officeart/2005/8/layout/orgChart1"/>
    <dgm:cxn modelId="{91CC9157-ED0A-444B-A3BC-B62AEC289298}" type="presParOf" srcId="{0C13DC8F-BF49-4C55-9DD2-7F04C3469FC7}" destId="{BC533CA7-6CAC-4113-9A06-DB0BBDE32406}" srcOrd="0" destOrd="0" presId="urn:microsoft.com/office/officeart/2005/8/layout/orgChart1"/>
    <dgm:cxn modelId="{1C3F0A46-5B58-4C14-8127-B7AFC65C384E}" type="presParOf" srcId="{BC533CA7-6CAC-4113-9A06-DB0BBDE32406}" destId="{4B30B99A-8BCB-4A0A-9007-DE9BB3361716}" srcOrd="0" destOrd="0" presId="urn:microsoft.com/office/officeart/2005/8/layout/orgChart1"/>
    <dgm:cxn modelId="{EE1EB4EA-798E-4077-9950-D1428B3C2176}" type="presParOf" srcId="{4B30B99A-8BCB-4A0A-9007-DE9BB3361716}" destId="{F688BAE6-068E-4348-9A96-252E97F96C2F}" srcOrd="0" destOrd="0" presId="urn:microsoft.com/office/officeart/2005/8/layout/orgChart1"/>
    <dgm:cxn modelId="{2D8FF191-2B3F-4F6F-BF44-17BE1A3939C3}" type="presParOf" srcId="{4B30B99A-8BCB-4A0A-9007-DE9BB3361716}" destId="{401C9283-FE84-44F7-AE15-106D8A0A19E4}" srcOrd="1" destOrd="0" presId="urn:microsoft.com/office/officeart/2005/8/layout/orgChart1"/>
    <dgm:cxn modelId="{3C05E027-4F4E-4934-9F57-E4B18A9C0AB2}" type="presParOf" srcId="{BC533CA7-6CAC-4113-9A06-DB0BBDE32406}" destId="{AAE9173D-8B83-4532-9B38-D638B349CA95}" srcOrd="1" destOrd="0" presId="urn:microsoft.com/office/officeart/2005/8/layout/orgChart1"/>
    <dgm:cxn modelId="{DDE80EC0-E999-4313-BB53-E882A096F110}" type="presParOf" srcId="{AAE9173D-8B83-4532-9B38-D638B349CA95}" destId="{E121822E-25FD-4B67-B28A-C06723968988}" srcOrd="0" destOrd="0" presId="urn:microsoft.com/office/officeart/2005/8/layout/orgChart1"/>
    <dgm:cxn modelId="{4AB950FB-3204-4A5D-9AE8-8AD39170E36B}" type="presParOf" srcId="{AAE9173D-8B83-4532-9B38-D638B349CA95}" destId="{96E8891A-83FB-4BF7-9332-EB0FF0F961A9}" srcOrd="1" destOrd="0" presId="urn:microsoft.com/office/officeart/2005/8/layout/orgChart1"/>
    <dgm:cxn modelId="{666317E8-780A-472B-91F9-155371F564FF}" type="presParOf" srcId="{96E8891A-83FB-4BF7-9332-EB0FF0F961A9}" destId="{1A866016-F4C5-4A18-A7A8-7DF255CA8EC8}" srcOrd="0" destOrd="0" presId="urn:microsoft.com/office/officeart/2005/8/layout/orgChart1"/>
    <dgm:cxn modelId="{D3B6A490-109F-458E-BCB5-1A28D9AB86D3}" type="presParOf" srcId="{1A866016-F4C5-4A18-A7A8-7DF255CA8EC8}" destId="{0A0642C4-1D8B-4A0E-A1D5-18ACDED870D7}" srcOrd="0" destOrd="0" presId="urn:microsoft.com/office/officeart/2005/8/layout/orgChart1"/>
    <dgm:cxn modelId="{42FE7CD1-2C6D-4B06-A807-9A9FACC7312E}" type="presParOf" srcId="{1A866016-F4C5-4A18-A7A8-7DF255CA8EC8}" destId="{32EA6B97-37DE-4930-98A9-A617B62AC49F}" srcOrd="1" destOrd="0" presId="urn:microsoft.com/office/officeart/2005/8/layout/orgChart1"/>
    <dgm:cxn modelId="{4F0A136C-977B-42B4-A93A-06487F5DBA1A}" type="presParOf" srcId="{96E8891A-83FB-4BF7-9332-EB0FF0F961A9}" destId="{98F6284E-EDEE-49C0-8612-D3748BB3D16E}" srcOrd="1" destOrd="0" presId="urn:microsoft.com/office/officeart/2005/8/layout/orgChart1"/>
    <dgm:cxn modelId="{94CC2E93-1E1A-445B-A609-0095D78087F6}" type="presParOf" srcId="{96E8891A-83FB-4BF7-9332-EB0FF0F961A9}" destId="{411766DD-7369-442E-8ADE-BAD0D05698B4}" srcOrd="2" destOrd="0" presId="urn:microsoft.com/office/officeart/2005/8/layout/orgChart1"/>
    <dgm:cxn modelId="{9DC75A01-C7BE-48DE-942A-E2FE35274C17}" type="presParOf" srcId="{AAE9173D-8B83-4532-9B38-D638B349CA95}" destId="{613365D9-E6B6-4B3A-8DEE-0F08F65C7E4F}" srcOrd="2" destOrd="0" presId="urn:microsoft.com/office/officeart/2005/8/layout/orgChart1"/>
    <dgm:cxn modelId="{A13A7A11-DEF4-4188-9440-0F99EA42E88B}" type="presParOf" srcId="{AAE9173D-8B83-4532-9B38-D638B349CA95}" destId="{7DD6FDE2-817A-4EFD-94E7-CCA8AD34CEF3}" srcOrd="3" destOrd="0" presId="urn:microsoft.com/office/officeart/2005/8/layout/orgChart1"/>
    <dgm:cxn modelId="{E74DCDF6-3DF6-4028-A8A6-F97E21017DBD}" type="presParOf" srcId="{7DD6FDE2-817A-4EFD-94E7-CCA8AD34CEF3}" destId="{018202EA-6BD9-4D0C-BC5F-45A947EB19B9}" srcOrd="0" destOrd="0" presId="urn:microsoft.com/office/officeart/2005/8/layout/orgChart1"/>
    <dgm:cxn modelId="{17C19826-5F63-4737-A0D3-0880668C6D81}" type="presParOf" srcId="{018202EA-6BD9-4D0C-BC5F-45A947EB19B9}" destId="{CDDDC91A-0FC5-4984-8C37-E13B9016237A}" srcOrd="0" destOrd="0" presId="urn:microsoft.com/office/officeart/2005/8/layout/orgChart1"/>
    <dgm:cxn modelId="{430F87C7-6991-4C91-ABB3-A17F5C0C7450}" type="presParOf" srcId="{018202EA-6BD9-4D0C-BC5F-45A947EB19B9}" destId="{44FBC165-BCC9-4BCF-9E56-AC46CAE67280}" srcOrd="1" destOrd="0" presId="urn:microsoft.com/office/officeart/2005/8/layout/orgChart1"/>
    <dgm:cxn modelId="{692311FE-3757-473B-81D4-313E4C736ED2}" type="presParOf" srcId="{7DD6FDE2-817A-4EFD-94E7-CCA8AD34CEF3}" destId="{940EDE7A-F23B-48F4-A886-114370202BD4}" srcOrd="1" destOrd="0" presId="urn:microsoft.com/office/officeart/2005/8/layout/orgChart1"/>
    <dgm:cxn modelId="{2B4A7152-384C-47A2-8BDA-391C3E5E2AE7}" type="presParOf" srcId="{7DD6FDE2-817A-4EFD-94E7-CCA8AD34CEF3}" destId="{84B71275-8340-48E1-AC43-F4147D64A207}" srcOrd="2" destOrd="0" presId="urn:microsoft.com/office/officeart/2005/8/layout/orgChart1"/>
    <dgm:cxn modelId="{0DB5420E-B647-48D8-9FB5-55756BCCBB04}" type="presParOf" srcId="{AAE9173D-8B83-4532-9B38-D638B349CA95}" destId="{6020A2A1-F408-4133-9D22-A9839BD0969E}" srcOrd="4" destOrd="0" presId="urn:microsoft.com/office/officeart/2005/8/layout/orgChart1"/>
    <dgm:cxn modelId="{0F5F869E-C750-4D91-837B-2EE4595C9025}" type="presParOf" srcId="{AAE9173D-8B83-4532-9B38-D638B349CA95}" destId="{A8E46A18-20E6-484E-A180-53DBD799753E}" srcOrd="5" destOrd="0" presId="urn:microsoft.com/office/officeart/2005/8/layout/orgChart1"/>
    <dgm:cxn modelId="{EB799637-5B2F-4909-BCCC-0E61FC844462}" type="presParOf" srcId="{A8E46A18-20E6-484E-A180-53DBD799753E}" destId="{DBA4FEC0-9C90-4F66-AE78-C438FC07B0EC}" srcOrd="0" destOrd="0" presId="urn:microsoft.com/office/officeart/2005/8/layout/orgChart1"/>
    <dgm:cxn modelId="{2528D543-D86E-4E96-999D-635773228766}" type="presParOf" srcId="{DBA4FEC0-9C90-4F66-AE78-C438FC07B0EC}" destId="{8DEDF3C7-4A9B-46C6-AE77-61B68B284D97}" srcOrd="0" destOrd="0" presId="urn:microsoft.com/office/officeart/2005/8/layout/orgChart1"/>
    <dgm:cxn modelId="{0961B1B5-42F2-4414-9D34-E6F01B31C856}" type="presParOf" srcId="{DBA4FEC0-9C90-4F66-AE78-C438FC07B0EC}" destId="{8E202084-571A-495B-9CEE-D84DDD4C5BEF}" srcOrd="1" destOrd="0" presId="urn:microsoft.com/office/officeart/2005/8/layout/orgChart1"/>
    <dgm:cxn modelId="{40AC15C7-2B9F-43FD-AB20-E6949D8C5F24}" type="presParOf" srcId="{A8E46A18-20E6-484E-A180-53DBD799753E}" destId="{350E1F10-E1A9-4510-A7E9-48AAB94EE50A}" srcOrd="1" destOrd="0" presId="urn:microsoft.com/office/officeart/2005/8/layout/orgChart1"/>
    <dgm:cxn modelId="{BDD8AD16-3E28-42BE-806E-AA70A6F18489}" type="presParOf" srcId="{A8E46A18-20E6-484E-A180-53DBD799753E}" destId="{194693A0-350A-4408-A8EB-2AC7F31FE539}" srcOrd="2" destOrd="0" presId="urn:microsoft.com/office/officeart/2005/8/layout/orgChart1"/>
    <dgm:cxn modelId="{5FEB5C45-F69C-4DB0-A7EA-B445BBAD8F32}" type="presParOf" srcId="{BC533CA7-6CAC-4113-9A06-DB0BBDE32406}" destId="{CC1C18D3-2D33-459F-A927-560135CF2FA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9709A9F-EF98-4788-B516-E344FBC3602E}" type="doc">
      <dgm:prSet loTypeId="urn:microsoft.com/office/officeart/2005/8/layout/venn1" loCatId="relationship" qsTypeId="urn:microsoft.com/office/officeart/2005/8/quickstyle/3d5" qsCatId="3D" csTypeId="urn:microsoft.com/office/officeart/2005/8/colors/colorful4" csCatId="colorful" phldr="1"/>
      <dgm:spPr/>
    </dgm:pt>
    <dgm:pt modelId="{83D21BB8-DC00-4342-8510-5F66B2C1B185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/>
            <a:t>NER, Geo-Coded Relevant</a:t>
          </a:r>
        </a:p>
        <a:p>
          <a:r>
            <a:rPr lang="en-US" dirty="0"/>
            <a:t>(176)</a:t>
          </a:r>
        </a:p>
      </dgm:t>
    </dgm:pt>
    <dgm:pt modelId="{86536C80-F605-4BC7-ABED-A071B5FA040C}" type="parTrans" cxnId="{9BAA7C22-1EC4-4246-971F-EE6D60654E99}">
      <dgm:prSet/>
      <dgm:spPr/>
      <dgm:t>
        <a:bodyPr/>
        <a:lstStyle/>
        <a:p>
          <a:endParaRPr lang="en-US"/>
        </a:p>
      </dgm:t>
    </dgm:pt>
    <dgm:pt modelId="{4C01121F-1404-44AF-9037-9269C582AEFD}" type="sibTrans" cxnId="{9BAA7C22-1EC4-4246-971F-EE6D60654E99}">
      <dgm:prSet/>
      <dgm:spPr/>
      <dgm:t>
        <a:bodyPr/>
        <a:lstStyle/>
        <a:p>
          <a:endParaRPr lang="en-US"/>
        </a:p>
      </dgm:t>
    </dgm:pt>
    <dgm:pt modelId="{501E8795-181D-4BEB-84B5-218558B7058B}">
      <dgm:prSet phldrT="[Text]"/>
      <dgm:spPr/>
      <dgm:t>
        <a:bodyPr/>
        <a:lstStyle/>
        <a:p>
          <a:r>
            <a:rPr lang="en-US" dirty="0"/>
            <a:t>Human Annotated</a:t>
          </a:r>
        </a:p>
        <a:p>
          <a:r>
            <a:rPr lang="en-US" dirty="0"/>
            <a:t>(166)</a:t>
          </a:r>
        </a:p>
      </dgm:t>
    </dgm:pt>
    <dgm:pt modelId="{88FED16C-428A-46AE-A874-C67091BFB99B}" type="parTrans" cxnId="{ED89CB44-9235-4C1B-BE51-00929C0BA8BC}">
      <dgm:prSet/>
      <dgm:spPr/>
      <dgm:t>
        <a:bodyPr/>
        <a:lstStyle/>
        <a:p>
          <a:endParaRPr lang="en-US"/>
        </a:p>
      </dgm:t>
    </dgm:pt>
    <dgm:pt modelId="{20F348B9-6845-4CE3-B96F-E4AEE4754B45}" type="sibTrans" cxnId="{ED89CB44-9235-4C1B-BE51-00929C0BA8BC}">
      <dgm:prSet/>
      <dgm:spPr/>
      <dgm:t>
        <a:bodyPr/>
        <a:lstStyle/>
        <a:p>
          <a:endParaRPr lang="en-US"/>
        </a:p>
      </dgm:t>
    </dgm:pt>
    <dgm:pt modelId="{652E69C0-2C7F-445D-8B34-A34D3FD155D2}" type="pres">
      <dgm:prSet presAssocID="{59709A9F-EF98-4788-B516-E344FBC3602E}" presName="compositeShape" presStyleCnt="0">
        <dgm:presLayoutVars>
          <dgm:chMax val="7"/>
          <dgm:dir/>
          <dgm:resizeHandles val="exact"/>
        </dgm:presLayoutVars>
      </dgm:prSet>
      <dgm:spPr/>
    </dgm:pt>
    <dgm:pt modelId="{522C110F-B2D8-4CB6-8934-AFA3FD1B4FEE}" type="pres">
      <dgm:prSet presAssocID="{83D21BB8-DC00-4342-8510-5F66B2C1B185}" presName="circ1" presStyleLbl="vennNode1" presStyleIdx="0" presStyleCnt="2"/>
      <dgm:spPr/>
    </dgm:pt>
    <dgm:pt modelId="{E7C4A661-B14E-490B-9F65-C22F550166CD}" type="pres">
      <dgm:prSet presAssocID="{83D21BB8-DC00-4342-8510-5F66B2C1B18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151CD5C-034A-4895-AA72-BD25ACB19DC6}" type="pres">
      <dgm:prSet presAssocID="{501E8795-181D-4BEB-84B5-218558B7058B}" presName="circ2" presStyleLbl="vennNode1" presStyleIdx="1" presStyleCnt="2"/>
      <dgm:spPr/>
    </dgm:pt>
    <dgm:pt modelId="{9155FBAB-EA7C-4037-A0B1-5FF0293E8510}" type="pres">
      <dgm:prSet presAssocID="{501E8795-181D-4BEB-84B5-218558B7058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89F3222-ED25-48B4-86AD-02A839D99B61}" type="presOf" srcId="{501E8795-181D-4BEB-84B5-218558B7058B}" destId="{9155FBAB-EA7C-4037-A0B1-5FF0293E8510}" srcOrd="1" destOrd="0" presId="urn:microsoft.com/office/officeart/2005/8/layout/venn1"/>
    <dgm:cxn modelId="{AA09DD46-BDCB-41CE-8905-F96C7308C630}" type="presOf" srcId="{59709A9F-EF98-4788-B516-E344FBC3602E}" destId="{652E69C0-2C7F-445D-8B34-A34D3FD155D2}" srcOrd="0" destOrd="0" presId="urn:microsoft.com/office/officeart/2005/8/layout/venn1"/>
    <dgm:cxn modelId="{3515FE7A-359D-45EA-ACBF-7A0D75F7E56B}" type="presOf" srcId="{83D21BB8-DC00-4342-8510-5F66B2C1B185}" destId="{522C110F-B2D8-4CB6-8934-AFA3FD1B4FEE}" srcOrd="0" destOrd="0" presId="urn:microsoft.com/office/officeart/2005/8/layout/venn1"/>
    <dgm:cxn modelId="{9BAA7C22-1EC4-4246-971F-EE6D60654E99}" srcId="{59709A9F-EF98-4788-B516-E344FBC3602E}" destId="{83D21BB8-DC00-4342-8510-5F66B2C1B185}" srcOrd="0" destOrd="0" parTransId="{86536C80-F605-4BC7-ABED-A071B5FA040C}" sibTransId="{4C01121F-1404-44AF-9037-9269C582AEFD}"/>
    <dgm:cxn modelId="{ED89CB44-9235-4C1B-BE51-00929C0BA8BC}" srcId="{59709A9F-EF98-4788-B516-E344FBC3602E}" destId="{501E8795-181D-4BEB-84B5-218558B7058B}" srcOrd="1" destOrd="0" parTransId="{88FED16C-428A-46AE-A874-C67091BFB99B}" sibTransId="{20F348B9-6845-4CE3-B96F-E4AEE4754B45}"/>
    <dgm:cxn modelId="{B5772CA6-6C95-4030-A4E3-9B373668344D}" type="presOf" srcId="{501E8795-181D-4BEB-84B5-218558B7058B}" destId="{6151CD5C-034A-4895-AA72-BD25ACB19DC6}" srcOrd="0" destOrd="0" presId="urn:microsoft.com/office/officeart/2005/8/layout/venn1"/>
    <dgm:cxn modelId="{22E08C62-5E91-425A-AE63-AB06E55C9670}" type="presOf" srcId="{83D21BB8-DC00-4342-8510-5F66B2C1B185}" destId="{E7C4A661-B14E-490B-9F65-C22F550166CD}" srcOrd="1" destOrd="0" presId="urn:microsoft.com/office/officeart/2005/8/layout/venn1"/>
    <dgm:cxn modelId="{926FD863-D5B1-4521-A5A4-9072A5627B4D}" type="presParOf" srcId="{652E69C0-2C7F-445D-8B34-A34D3FD155D2}" destId="{522C110F-B2D8-4CB6-8934-AFA3FD1B4FEE}" srcOrd="0" destOrd="0" presId="urn:microsoft.com/office/officeart/2005/8/layout/venn1"/>
    <dgm:cxn modelId="{8B338E1F-E9E0-415A-B610-5BFD1F4499D9}" type="presParOf" srcId="{652E69C0-2C7F-445D-8B34-A34D3FD155D2}" destId="{E7C4A661-B14E-490B-9F65-C22F550166CD}" srcOrd="1" destOrd="0" presId="urn:microsoft.com/office/officeart/2005/8/layout/venn1"/>
    <dgm:cxn modelId="{7A1BBE43-3693-4A18-8DC1-B424E50A2BE8}" type="presParOf" srcId="{652E69C0-2C7F-445D-8B34-A34D3FD155D2}" destId="{6151CD5C-034A-4895-AA72-BD25ACB19DC6}" srcOrd="2" destOrd="0" presId="urn:microsoft.com/office/officeart/2005/8/layout/venn1"/>
    <dgm:cxn modelId="{6F3E5154-B8AC-449F-9703-E42545A4B5C9}" type="presParOf" srcId="{652E69C0-2C7F-445D-8B34-A34D3FD155D2}" destId="{9155FBAB-EA7C-4037-A0B1-5FF0293E8510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15E01-6BFC-4134-BC58-9DB7C305E0D4}">
      <dsp:nvSpPr>
        <dsp:cNvPr id="0" name=""/>
        <dsp:cNvSpPr/>
      </dsp:nvSpPr>
      <dsp:spPr>
        <a:xfrm>
          <a:off x="1419372" y="275594"/>
          <a:ext cx="4414594" cy="153313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C82C88-2487-4A65-BBAD-001A71B4B441}">
      <dsp:nvSpPr>
        <dsp:cNvPr id="0" name=""/>
        <dsp:cNvSpPr/>
      </dsp:nvSpPr>
      <dsp:spPr>
        <a:xfrm>
          <a:off x="3048715" y="3976557"/>
          <a:ext cx="855541" cy="547546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00C4A8-EEC9-456F-B838-1F604C5BD795}">
      <dsp:nvSpPr>
        <dsp:cNvPr id="0" name=""/>
        <dsp:cNvSpPr/>
      </dsp:nvSpPr>
      <dsp:spPr>
        <a:xfrm>
          <a:off x="900272" y="4448816"/>
          <a:ext cx="5195464" cy="1026649"/>
        </a:xfrm>
        <a:prstGeom prst="rect">
          <a:avLst/>
        </a:prstGeom>
        <a:noFill/>
        <a:ln>
          <a:noFill/>
        </a:ln>
        <a:effectLst>
          <a:reflection blurRad="6350" stA="50000" endA="300" endPos="55000" dir="5400000" sy="-100000" algn="bl" rotWithShape="0"/>
          <a:softEdge rad="1270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FFC000"/>
              </a:solidFill>
            </a:rPr>
            <a:t>Enroute-Genie</a:t>
          </a:r>
          <a:endParaRPr lang="en-US" sz="3600" kern="1200" dirty="0">
            <a:solidFill>
              <a:srgbClr val="FFC000"/>
            </a:solidFill>
          </a:endParaRPr>
        </a:p>
      </dsp:txBody>
      <dsp:txXfrm>
        <a:off x="900272" y="4448816"/>
        <a:ext cx="5195464" cy="1026649"/>
      </dsp:txXfrm>
    </dsp:sp>
    <dsp:sp modelId="{13D33B69-3C89-4E5A-BF47-D3045F1CE853}">
      <dsp:nvSpPr>
        <dsp:cNvPr id="0" name=""/>
        <dsp:cNvSpPr/>
      </dsp:nvSpPr>
      <dsp:spPr>
        <a:xfrm>
          <a:off x="1080970" y="34221"/>
          <a:ext cx="4791032" cy="383282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7C5549-CC63-43E4-B648-576A9D199A73}">
      <dsp:nvSpPr>
        <dsp:cNvPr id="0" name=""/>
        <dsp:cNvSpPr/>
      </dsp:nvSpPr>
      <dsp:spPr>
        <a:xfrm>
          <a:off x="8219754" y="935972"/>
          <a:ext cx="2479700" cy="247982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9A8E4A-C562-4E9D-A45E-BA24775076EA}">
      <dsp:nvSpPr>
        <dsp:cNvPr id="0" name=""/>
        <dsp:cNvSpPr/>
      </dsp:nvSpPr>
      <dsp:spPr>
        <a:xfrm>
          <a:off x="8302695" y="1018648"/>
          <a:ext cx="2314883" cy="23144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Query &amp; Visualization</a:t>
          </a:r>
        </a:p>
      </dsp:txBody>
      <dsp:txXfrm>
        <a:off x="8633392" y="1349349"/>
        <a:ext cx="1653488" cy="1653073"/>
      </dsp:txXfrm>
    </dsp:sp>
    <dsp:sp modelId="{79A8C11E-C57E-46FE-B33F-3D5E70A49EB6}">
      <dsp:nvSpPr>
        <dsp:cNvPr id="0" name=""/>
        <dsp:cNvSpPr/>
      </dsp:nvSpPr>
      <dsp:spPr>
        <a:xfrm rot="2700000">
          <a:off x="5646460" y="935798"/>
          <a:ext cx="2479741" cy="2479741"/>
        </a:xfrm>
        <a:prstGeom prst="teardrop">
          <a:avLst>
            <a:gd name="adj" fmla="val 100000"/>
          </a:avLst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4EA7D7-287A-4C22-9A5E-5593737D44CE}">
      <dsp:nvSpPr>
        <dsp:cNvPr id="0" name=""/>
        <dsp:cNvSpPr/>
      </dsp:nvSpPr>
      <dsp:spPr>
        <a:xfrm>
          <a:off x="5740054" y="1018648"/>
          <a:ext cx="2314883" cy="23144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Knowledge Deployment</a:t>
          </a:r>
        </a:p>
      </dsp:txBody>
      <dsp:txXfrm>
        <a:off x="6070751" y="1349349"/>
        <a:ext cx="1653488" cy="1653073"/>
      </dsp:txXfrm>
    </dsp:sp>
    <dsp:sp modelId="{F95D1694-075B-4B7A-B8CA-4C7C96300ED2}">
      <dsp:nvSpPr>
        <dsp:cNvPr id="0" name=""/>
        <dsp:cNvSpPr/>
      </dsp:nvSpPr>
      <dsp:spPr>
        <a:xfrm rot="2700000">
          <a:off x="3094452" y="935798"/>
          <a:ext cx="2479741" cy="2479741"/>
        </a:xfrm>
        <a:prstGeom prst="teardrop">
          <a:avLst>
            <a:gd name="adj" fmla="val 100000"/>
          </a:avLst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16DBBF-B35B-4E68-B5AF-F5E079423C3B}">
      <dsp:nvSpPr>
        <dsp:cNvPr id="0" name=""/>
        <dsp:cNvSpPr/>
      </dsp:nvSpPr>
      <dsp:spPr>
        <a:xfrm>
          <a:off x="3177413" y="1018648"/>
          <a:ext cx="2314883" cy="23144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Entity Linking &amp; Data Cleaning</a:t>
          </a:r>
        </a:p>
      </dsp:txBody>
      <dsp:txXfrm>
        <a:off x="3508110" y="1349349"/>
        <a:ext cx="1653488" cy="1653073"/>
      </dsp:txXfrm>
    </dsp:sp>
    <dsp:sp modelId="{3FD65914-AEED-4FB9-9FCB-0721BCAAF76F}">
      <dsp:nvSpPr>
        <dsp:cNvPr id="0" name=""/>
        <dsp:cNvSpPr/>
      </dsp:nvSpPr>
      <dsp:spPr>
        <a:xfrm rot="2700000">
          <a:off x="531811" y="935798"/>
          <a:ext cx="2479741" cy="2479741"/>
        </a:xfrm>
        <a:prstGeom prst="teardrop">
          <a:avLst>
            <a:gd name="adj" fmla="val 10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A85189-6B58-4187-A3B8-4099920F77CF}">
      <dsp:nvSpPr>
        <dsp:cNvPr id="0" name=""/>
        <dsp:cNvSpPr/>
      </dsp:nvSpPr>
      <dsp:spPr>
        <a:xfrm>
          <a:off x="614772" y="1018648"/>
          <a:ext cx="2314883" cy="23144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Acquisition</a:t>
          </a:r>
        </a:p>
      </dsp:txBody>
      <dsp:txXfrm>
        <a:off x="945469" y="1349349"/>
        <a:ext cx="1653488" cy="16530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A417C2-1301-44F7-805B-ADBF7314E666}">
      <dsp:nvSpPr>
        <dsp:cNvPr id="0" name=""/>
        <dsp:cNvSpPr/>
      </dsp:nvSpPr>
      <dsp:spPr>
        <a:xfrm>
          <a:off x="11395" y="0"/>
          <a:ext cx="1765511" cy="224258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</a:t>
          </a:r>
          <a:r>
            <a:rPr lang="en-US" sz="1800" b="0" i="0" kern="1200" dirty="0"/>
            <a:t>popular destinations of a State</a:t>
          </a:r>
          <a:endParaRPr lang="en-US" sz="1800" kern="1200" dirty="0"/>
        </a:p>
      </dsp:txBody>
      <dsp:txXfrm>
        <a:off x="63105" y="51710"/>
        <a:ext cx="1662091" cy="2139164"/>
      </dsp:txXfrm>
    </dsp:sp>
    <dsp:sp modelId="{B8466AD7-9556-4F24-9094-9A7D568A65BA}">
      <dsp:nvSpPr>
        <dsp:cNvPr id="0" name=""/>
        <dsp:cNvSpPr/>
      </dsp:nvSpPr>
      <dsp:spPr>
        <a:xfrm>
          <a:off x="1953458" y="902368"/>
          <a:ext cx="374288" cy="4378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953458" y="989937"/>
        <a:ext cx="262002" cy="262708"/>
      </dsp:txXfrm>
    </dsp:sp>
    <dsp:sp modelId="{AF8D8EF4-1F83-4A97-8083-8297C4E1D0EA}">
      <dsp:nvSpPr>
        <dsp:cNvPr id="0" name=""/>
        <dsp:cNvSpPr/>
      </dsp:nvSpPr>
      <dsp:spPr>
        <a:xfrm>
          <a:off x="2483111" y="0"/>
          <a:ext cx="1765511" cy="224258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For every pair Google for 'places to visit between ' + </a:t>
          </a:r>
          <a:r>
            <a:rPr lang="en-US" sz="1600" b="0" i="0" kern="1200" dirty="0" err="1"/>
            <a:t>city_a</a:t>
          </a:r>
          <a:r>
            <a:rPr lang="en-US" sz="1600" b="0" i="0" kern="1200" dirty="0"/>
            <a:t> + ' and ' + </a:t>
          </a:r>
          <a:r>
            <a:rPr lang="en-US" sz="1600" b="0" i="0" kern="1200" dirty="0" err="1"/>
            <a:t>city_b</a:t>
          </a:r>
          <a:r>
            <a:rPr lang="en-US" sz="1600" b="0" i="0" kern="1200" dirty="0"/>
            <a:t> + ' blogs'</a:t>
          </a:r>
          <a:endParaRPr lang="en-US" sz="1600" kern="1200" dirty="0"/>
        </a:p>
      </dsp:txBody>
      <dsp:txXfrm>
        <a:off x="2534821" y="51710"/>
        <a:ext cx="1662091" cy="2139164"/>
      </dsp:txXfrm>
    </dsp:sp>
    <dsp:sp modelId="{FD719428-7A23-4930-AB6B-8CFD4260A873}">
      <dsp:nvSpPr>
        <dsp:cNvPr id="0" name=""/>
        <dsp:cNvSpPr/>
      </dsp:nvSpPr>
      <dsp:spPr>
        <a:xfrm>
          <a:off x="4425173" y="902368"/>
          <a:ext cx="374288" cy="4378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425173" y="989937"/>
        <a:ext cx="262002" cy="262708"/>
      </dsp:txXfrm>
    </dsp:sp>
    <dsp:sp modelId="{CD338029-AD89-420A-930F-0F905A178C3C}">
      <dsp:nvSpPr>
        <dsp:cNvPr id="0" name=""/>
        <dsp:cNvSpPr/>
      </dsp:nvSpPr>
      <dsp:spPr>
        <a:xfrm>
          <a:off x="4954826" y="0"/>
          <a:ext cx="1765511" cy="224258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Extract Content using </a:t>
          </a:r>
          <a:r>
            <a:rPr lang="en-US" sz="1600" b="1" kern="1200" dirty="0"/>
            <a:t>Beautiful</a:t>
          </a:r>
          <a:r>
            <a:rPr lang="en-US" sz="1600" kern="1200" dirty="0"/>
            <a:t> </a:t>
          </a:r>
          <a:r>
            <a:rPr lang="en-US" sz="1600" b="1" kern="1200" dirty="0"/>
            <a:t>Soup</a:t>
          </a:r>
          <a:r>
            <a:rPr lang="en-US" sz="1600" kern="1200" dirty="0"/>
            <a:t> and get NER Location Annotation from </a:t>
          </a:r>
          <a:r>
            <a:rPr lang="en-US" sz="1600" b="1" kern="1200" dirty="0"/>
            <a:t>Stanford CoreNLP</a:t>
          </a:r>
        </a:p>
      </dsp:txBody>
      <dsp:txXfrm>
        <a:off x="5006536" y="51710"/>
        <a:ext cx="1662091" cy="2139164"/>
      </dsp:txXfrm>
    </dsp:sp>
    <dsp:sp modelId="{63C610BE-345E-4686-B42A-C31D5A25777E}">
      <dsp:nvSpPr>
        <dsp:cNvPr id="0" name=""/>
        <dsp:cNvSpPr/>
      </dsp:nvSpPr>
      <dsp:spPr>
        <a:xfrm>
          <a:off x="6896889" y="902368"/>
          <a:ext cx="374288" cy="4378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896889" y="989937"/>
        <a:ext cx="262002" cy="262708"/>
      </dsp:txXfrm>
    </dsp:sp>
    <dsp:sp modelId="{50B58906-A314-491A-8D83-29F2BC4680B6}">
      <dsp:nvSpPr>
        <dsp:cNvPr id="0" name=""/>
        <dsp:cNvSpPr/>
      </dsp:nvSpPr>
      <dsp:spPr>
        <a:xfrm>
          <a:off x="7426542" y="0"/>
          <a:ext cx="1765511" cy="224258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Get </a:t>
          </a:r>
          <a:r>
            <a:rPr lang="en-US" sz="1600" kern="1200" dirty="0" err="1"/>
            <a:t>geoCode</a:t>
          </a:r>
          <a:r>
            <a:rPr lang="en-US" sz="1600" kern="1200" dirty="0"/>
            <a:t> using </a:t>
          </a:r>
          <a:r>
            <a:rPr lang="en-US" sz="1600" b="1" kern="1200" dirty="0"/>
            <a:t>GeoPy</a:t>
          </a:r>
          <a:r>
            <a:rPr lang="en-US" sz="1600" kern="1200" dirty="0"/>
            <a:t> and </a:t>
          </a:r>
          <a:r>
            <a:rPr lang="en-US" sz="1600" b="0" i="0" kern="1200" dirty="0"/>
            <a:t>filter out distant/irrelevant location mentions</a:t>
          </a:r>
          <a:endParaRPr lang="en-US" sz="1600" kern="1200" dirty="0"/>
        </a:p>
      </dsp:txBody>
      <dsp:txXfrm>
        <a:off x="7478252" y="51710"/>
        <a:ext cx="1662091" cy="2139164"/>
      </dsp:txXfrm>
    </dsp:sp>
    <dsp:sp modelId="{5F95AD9B-4406-4FD8-921E-FC6F9818F5E9}">
      <dsp:nvSpPr>
        <dsp:cNvPr id="0" name=""/>
        <dsp:cNvSpPr/>
      </dsp:nvSpPr>
      <dsp:spPr>
        <a:xfrm>
          <a:off x="9368604" y="902368"/>
          <a:ext cx="374288" cy="4378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9368604" y="989937"/>
        <a:ext cx="262002" cy="262708"/>
      </dsp:txXfrm>
    </dsp:sp>
    <dsp:sp modelId="{B7894DF3-F2AF-407B-A15C-34F2BC45352A}">
      <dsp:nvSpPr>
        <dsp:cNvPr id="0" name=""/>
        <dsp:cNvSpPr/>
      </dsp:nvSpPr>
      <dsp:spPr>
        <a:xfrm>
          <a:off x="9898257" y="0"/>
          <a:ext cx="1765511" cy="224258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Fetch top 3 video URLs using </a:t>
          </a:r>
          <a:r>
            <a:rPr lang="en-US" sz="1600" b="1" i="0" kern="1200" dirty="0"/>
            <a:t>YouTube API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City : top attractions in San Francisco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Location : Golden Gate Bridge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dirty="0"/>
        </a:p>
      </dsp:txBody>
      <dsp:txXfrm>
        <a:off x="9949967" y="51710"/>
        <a:ext cx="1662091" cy="21391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85F04-8702-4CD3-8FE4-6C2FC1BF6A32}">
      <dsp:nvSpPr>
        <dsp:cNvPr id="0" name=""/>
        <dsp:cNvSpPr/>
      </dsp:nvSpPr>
      <dsp:spPr>
        <a:xfrm>
          <a:off x="894" y="549851"/>
          <a:ext cx="1908395" cy="2057488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Configure an Instance-Based Data extraction wrapper-</a:t>
          </a:r>
          <a:r>
            <a:rPr lang="en-US" sz="1800" b="1" i="0" kern="1200" dirty="0"/>
            <a:t>Portia </a:t>
          </a:r>
          <a:r>
            <a:rPr lang="en-US" sz="1800" b="0" i="0" kern="1200" dirty="0"/>
            <a:t>to extract attraction review metadata</a:t>
          </a:r>
          <a:endParaRPr lang="en-US" sz="1800" b="1" kern="1200" dirty="0"/>
        </a:p>
      </dsp:txBody>
      <dsp:txXfrm>
        <a:off x="56789" y="605746"/>
        <a:ext cx="1796605" cy="1945698"/>
      </dsp:txXfrm>
    </dsp:sp>
    <dsp:sp modelId="{A1A2A5DE-DA82-47EE-90C3-0F38BC70CB02}">
      <dsp:nvSpPr>
        <dsp:cNvPr id="0" name=""/>
        <dsp:cNvSpPr/>
      </dsp:nvSpPr>
      <dsp:spPr>
        <a:xfrm>
          <a:off x="2100129" y="1341954"/>
          <a:ext cx="404579" cy="473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00129" y="1436610"/>
        <a:ext cx="283205" cy="283970"/>
      </dsp:txXfrm>
    </dsp:sp>
    <dsp:sp modelId="{2534899A-1BDF-46A0-91ED-E8FA6B7793FA}">
      <dsp:nvSpPr>
        <dsp:cNvPr id="0" name=""/>
        <dsp:cNvSpPr/>
      </dsp:nvSpPr>
      <dsp:spPr>
        <a:xfrm>
          <a:off x="2672648" y="549851"/>
          <a:ext cx="1908395" cy="2057488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Clean Data using </a:t>
          </a:r>
          <a:r>
            <a:rPr lang="en-US" sz="1800" b="1" kern="1200"/>
            <a:t>Trifacta Wrangler</a:t>
          </a:r>
          <a:endParaRPr lang="en-US" sz="1800" b="1" kern="1200" dirty="0"/>
        </a:p>
      </dsp:txBody>
      <dsp:txXfrm>
        <a:off x="2728543" y="605746"/>
        <a:ext cx="1796605" cy="19456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1C9A9-845E-41AE-A1F2-55045A9A8AA2}">
      <dsp:nvSpPr>
        <dsp:cNvPr id="0" name=""/>
        <dsp:cNvSpPr/>
      </dsp:nvSpPr>
      <dsp:spPr>
        <a:xfrm>
          <a:off x="944374" y="209336"/>
          <a:ext cx="3451114" cy="1198526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CEB76-F906-46D6-A4BE-F364347BDB18}">
      <dsp:nvSpPr>
        <dsp:cNvPr id="0" name=""/>
        <dsp:cNvSpPr/>
      </dsp:nvSpPr>
      <dsp:spPr>
        <a:xfrm>
          <a:off x="2340872" y="3144121"/>
          <a:ext cx="668820" cy="428045"/>
        </a:xfrm>
        <a:prstGeom prst="down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F4CD9472-DA5E-4DC3-9049-DDFE0A8D7AD9}">
      <dsp:nvSpPr>
        <dsp:cNvPr id="0" name=""/>
        <dsp:cNvSpPr/>
      </dsp:nvSpPr>
      <dsp:spPr>
        <a:xfrm>
          <a:off x="1070112" y="3486557"/>
          <a:ext cx="3210339" cy="802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Record Linked Data</a:t>
          </a:r>
        </a:p>
      </dsp:txBody>
      <dsp:txXfrm>
        <a:off x="1070112" y="3486557"/>
        <a:ext cx="3210339" cy="802584"/>
      </dsp:txXfrm>
    </dsp:sp>
    <dsp:sp modelId="{F0433D57-A24C-48F5-8E5E-DDADCDACC825}">
      <dsp:nvSpPr>
        <dsp:cNvPr id="0" name=""/>
        <dsp:cNvSpPr/>
      </dsp:nvSpPr>
      <dsp:spPr>
        <a:xfrm>
          <a:off x="2199082" y="1500427"/>
          <a:ext cx="1203877" cy="120387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dbPedia</a:t>
          </a:r>
          <a:r>
            <a:rPr lang="en-US" sz="1600" b="1" kern="1200" dirty="0"/>
            <a:t> Info</a:t>
          </a:r>
        </a:p>
      </dsp:txBody>
      <dsp:txXfrm>
        <a:off x="2375386" y="1676731"/>
        <a:ext cx="851269" cy="851269"/>
      </dsp:txXfrm>
    </dsp:sp>
    <dsp:sp modelId="{3482BBF2-28FB-4590-851F-D126EFF92D2F}">
      <dsp:nvSpPr>
        <dsp:cNvPr id="0" name=""/>
        <dsp:cNvSpPr/>
      </dsp:nvSpPr>
      <dsp:spPr>
        <a:xfrm>
          <a:off x="1337641" y="597252"/>
          <a:ext cx="1203877" cy="1203877"/>
        </a:xfrm>
        <a:prstGeom prst="ellipse">
          <a:avLst/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Trip Advisor Review Data</a:t>
          </a:r>
        </a:p>
      </dsp:txBody>
      <dsp:txXfrm>
        <a:off x="1513945" y="773556"/>
        <a:ext cx="851269" cy="851269"/>
      </dsp:txXfrm>
    </dsp:sp>
    <dsp:sp modelId="{77A8BBD5-D8E5-4FDD-8B78-F6150CBAE56F}">
      <dsp:nvSpPr>
        <dsp:cNvPr id="0" name=""/>
        <dsp:cNvSpPr/>
      </dsp:nvSpPr>
      <dsp:spPr>
        <a:xfrm>
          <a:off x="2568271" y="306181"/>
          <a:ext cx="1203877" cy="1203877"/>
        </a:xfrm>
        <a:prstGeom prst="ellipse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Blog Location Mentions</a:t>
          </a:r>
        </a:p>
      </dsp:txBody>
      <dsp:txXfrm>
        <a:off x="2744575" y="482485"/>
        <a:ext cx="851269" cy="851269"/>
      </dsp:txXfrm>
    </dsp:sp>
    <dsp:sp modelId="{64D62BE6-AF95-4FA4-A41A-538F6ADBC8E5}">
      <dsp:nvSpPr>
        <dsp:cNvPr id="0" name=""/>
        <dsp:cNvSpPr/>
      </dsp:nvSpPr>
      <dsp:spPr>
        <a:xfrm>
          <a:off x="802584" y="62195"/>
          <a:ext cx="3745395" cy="299631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0A2A1-F408-4133-9D22-A9839BD0969E}">
      <dsp:nvSpPr>
        <dsp:cNvPr id="0" name=""/>
        <dsp:cNvSpPr/>
      </dsp:nvSpPr>
      <dsp:spPr>
        <a:xfrm>
          <a:off x="2979530" y="1548195"/>
          <a:ext cx="2108039" cy="365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929"/>
              </a:lnTo>
              <a:lnTo>
                <a:pt x="2108039" y="182929"/>
              </a:lnTo>
              <a:lnTo>
                <a:pt x="2108039" y="36585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3365D9-E6B6-4B3A-8DEE-0F08F65C7E4F}">
      <dsp:nvSpPr>
        <dsp:cNvPr id="0" name=""/>
        <dsp:cNvSpPr/>
      </dsp:nvSpPr>
      <dsp:spPr>
        <a:xfrm>
          <a:off x="2933810" y="1548195"/>
          <a:ext cx="91440" cy="3658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585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21822E-25FD-4B67-B28A-C06723968988}">
      <dsp:nvSpPr>
        <dsp:cNvPr id="0" name=""/>
        <dsp:cNvSpPr/>
      </dsp:nvSpPr>
      <dsp:spPr>
        <a:xfrm>
          <a:off x="871490" y="1548195"/>
          <a:ext cx="2108039" cy="365858"/>
        </a:xfrm>
        <a:custGeom>
          <a:avLst/>
          <a:gdLst/>
          <a:ahLst/>
          <a:cxnLst/>
          <a:rect l="0" t="0" r="0" b="0"/>
          <a:pathLst>
            <a:path>
              <a:moveTo>
                <a:pt x="2108039" y="0"/>
              </a:moveTo>
              <a:lnTo>
                <a:pt x="2108039" y="182929"/>
              </a:lnTo>
              <a:lnTo>
                <a:pt x="0" y="182929"/>
              </a:lnTo>
              <a:lnTo>
                <a:pt x="0" y="36585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88BAE6-068E-4348-9A96-252E97F96C2F}">
      <dsp:nvSpPr>
        <dsp:cNvPr id="0" name=""/>
        <dsp:cNvSpPr/>
      </dsp:nvSpPr>
      <dsp:spPr>
        <a:xfrm>
          <a:off x="2108439" y="677104"/>
          <a:ext cx="1742181" cy="87109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Sentiment Analysis on Review Comments using </a:t>
          </a:r>
          <a:r>
            <a:rPr lang="en-US" sz="1500" b="1" kern="1200" dirty="0" err="1">
              <a:solidFill>
                <a:schemeClr val="tx1"/>
              </a:solidFill>
            </a:rPr>
            <a:t>TextBlob</a:t>
          </a:r>
          <a:endParaRPr lang="en-US" sz="1500" b="1" kern="1200" dirty="0">
            <a:solidFill>
              <a:schemeClr val="tx1"/>
            </a:solidFill>
          </a:endParaRPr>
        </a:p>
      </dsp:txBody>
      <dsp:txXfrm>
        <a:off x="2108439" y="677104"/>
        <a:ext cx="1742181" cy="871090"/>
      </dsp:txXfrm>
    </dsp:sp>
    <dsp:sp modelId="{0A0642C4-1D8B-4A0E-A1D5-18ACDED870D7}">
      <dsp:nvSpPr>
        <dsp:cNvPr id="0" name=""/>
        <dsp:cNvSpPr/>
      </dsp:nvSpPr>
      <dsp:spPr>
        <a:xfrm>
          <a:off x="400" y="1914053"/>
          <a:ext cx="1742181" cy="871090"/>
        </a:xfrm>
        <a:prstGeom prst="rect">
          <a:avLst/>
        </a:prstGeom>
        <a:solidFill>
          <a:srgbClr val="92D050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Positive</a:t>
          </a:r>
          <a:r>
            <a:rPr lang="en-US" sz="1500" kern="1200" dirty="0"/>
            <a:t> </a:t>
          </a:r>
          <a:r>
            <a:rPr lang="en-US" sz="1500" b="1" kern="1200" dirty="0">
              <a:solidFill>
                <a:schemeClr val="tx1"/>
              </a:solidFill>
            </a:rPr>
            <a:t>Review</a:t>
          </a:r>
        </a:p>
      </dsp:txBody>
      <dsp:txXfrm>
        <a:off x="400" y="1914053"/>
        <a:ext cx="1742181" cy="871090"/>
      </dsp:txXfrm>
    </dsp:sp>
    <dsp:sp modelId="{CDDDC91A-0FC5-4984-8C37-E13B9016237A}">
      <dsp:nvSpPr>
        <dsp:cNvPr id="0" name=""/>
        <dsp:cNvSpPr/>
      </dsp:nvSpPr>
      <dsp:spPr>
        <a:xfrm>
          <a:off x="2108439" y="1914053"/>
          <a:ext cx="1742181" cy="871090"/>
        </a:xfrm>
        <a:prstGeom prst="rect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Neutral</a:t>
          </a:r>
          <a:r>
            <a:rPr lang="en-US" sz="1500" kern="1200" dirty="0"/>
            <a:t> </a:t>
          </a:r>
          <a:r>
            <a:rPr lang="en-US" sz="1500" b="1" kern="1200" dirty="0">
              <a:solidFill>
                <a:schemeClr val="tx1"/>
              </a:solidFill>
            </a:rPr>
            <a:t>Review</a:t>
          </a:r>
        </a:p>
      </dsp:txBody>
      <dsp:txXfrm>
        <a:off x="2108439" y="1914053"/>
        <a:ext cx="1742181" cy="871090"/>
      </dsp:txXfrm>
    </dsp:sp>
    <dsp:sp modelId="{8DEDF3C7-4A9B-46C6-AE77-61B68B284D97}">
      <dsp:nvSpPr>
        <dsp:cNvPr id="0" name=""/>
        <dsp:cNvSpPr/>
      </dsp:nvSpPr>
      <dsp:spPr>
        <a:xfrm>
          <a:off x="4216479" y="1914053"/>
          <a:ext cx="1742181" cy="871090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Negative</a:t>
          </a:r>
          <a:r>
            <a:rPr lang="en-US" sz="1500" kern="1200" dirty="0"/>
            <a:t> </a:t>
          </a:r>
          <a:r>
            <a:rPr lang="en-US" sz="1500" b="1" kern="1200" dirty="0">
              <a:solidFill>
                <a:schemeClr val="tx1"/>
              </a:solidFill>
            </a:rPr>
            <a:t>Review</a:t>
          </a:r>
        </a:p>
      </dsp:txBody>
      <dsp:txXfrm>
        <a:off x="4216479" y="1914053"/>
        <a:ext cx="1742181" cy="8710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C110F-B2D8-4CB6-8934-AFA3FD1B4FEE}">
      <dsp:nvSpPr>
        <dsp:cNvPr id="0" name=""/>
        <dsp:cNvSpPr/>
      </dsp:nvSpPr>
      <dsp:spPr>
        <a:xfrm>
          <a:off x="153056" y="453467"/>
          <a:ext cx="3775393" cy="3775393"/>
        </a:xfrm>
        <a:prstGeom prst="ellipse">
          <a:avLst/>
        </a:prstGeom>
        <a:solidFill>
          <a:schemeClr val="accent6">
            <a:alpha val="5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NER, Geo-Coded Relevant</a:t>
          </a:r>
        </a:p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(176)</a:t>
          </a:r>
        </a:p>
      </dsp:txBody>
      <dsp:txXfrm>
        <a:off x="680251" y="898667"/>
        <a:ext cx="2176803" cy="2884993"/>
      </dsp:txXfrm>
    </dsp:sp>
    <dsp:sp modelId="{6151CD5C-034A-4895-AA72-BD25ACB19DC6}">
      <dsp:nvSpPr>
        <dsp:cNvPr id="0" name=""/>
        <dsp:cNvSpPr/>
      </dsp:nvSpPr>
      <dsp:spPr>
        <a:xfrm>
          <a:off x="2874060" y="453467"/>
          <a:ext cx="3775393" cy="3775393"/>
        </a:xfrm>
        <a:prstGeom prst="ellipse">
          <a:avLst/>
        </a:prstGeom>
        <a:solidFill>
          <a:schemeClr val="accent4">
            <a:alpha val="50000"/>
            <a:hueOff val="10395692"/>
            <a:satOff val="-47968"/>
            <a:lumOff val="176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Human Annotated</a:t>
          </a:r>
        </a:p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(166)</a:t>
          </a:r>
        </a:p>
      </dsp:txBody>
      <dsp:txXfrm>
        <a:off x="3945456" y="898667"/>
        <a:ext cx="2176803" cy="2884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CAE2-CAEE-40ED-A7B8-D0FE6711B72B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5688-D0A7-40AA-B470-84390CA8A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3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CAE2-CAEE-40ED-A7B8-D0FE6711B72B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5688-D0A7-40AA-B470-84390CA8A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69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CAE2-CAEE-40ED-A7B8-D0FE6711B72B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5688-D0A7-40AA-B470-84390CA8A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62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CAE2-CAEE-40ED-A7B8-D0FE6711B72B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5688-D0A7-40AA-B470-84390CA8A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79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CAE2-CAEE-40ED-A7B8-D0FE6711B72B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5688-D0A7-40AA-B470-84390CA8A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26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CAE2-CAEE-40ED-A7B8-D0FE6711B72B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5688-D0A7-40AA-B470-84390CA8A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21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CAE2-CAEE-40ED-A7B8-D0FE6711B72B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5688-D0A7-40AA-B470-84390CA8A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4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CAE2-CAEE-40ED-A7B8-D0FE6711B72B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5688-D0A7-40AA-B470-84390CA8A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9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CAE2-CAEE-40ED-A7B8-D0FE6711B72B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5688-D0A7-40AA-B470-84390CA8A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44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CAE2-CAEE-40ED-A7B8-D0FE6711B72B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5688-D0A7-40AA-B470-84390CA8A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5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4CAE2-CAEE-40ED-A7B8-D0FE6711B72B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235688-D0A7-40AA-B470-84390CA8A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18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4CAE2-CAEE-40ED-A7B8-D0FE6711B72B}" type="datetimeFigureOut">
              <a:rPr lang="en-US" smtClean="0"/>
              <a:t>12/3/2016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35688-D0A7-40AA-B470-84390CA8A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62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diagramColors" Target="../diagrams/colors1.xml"/><Relationship Id="rId3" Type="http://schemas.openxmlformats.org/officeDocument/2006/relationships/hyperlink" Target="http://www.enroute-genie.com/" TargetMode="External"/><Relationship Id="rId7" Type="http://schemas.openxmlformats.org/officeDocument/2006/relationships/image" Target="../media/image4.png"/><Relationship Id="rId12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diagramLayout" Target="../diagrams/layout1.xml"/><Relationship Id="rId5" Type="http://schemas.openxmlformats.org/officeDocument/2006/relationships/image" Target="../media/image2.png"/><Relationship Id="rId10" Type="http://schemas.openxmlformats.org/officeDocument/2006/relationships/diagramData" Target="../diagrams/data1.xml"/><Relationship Id="rId4" Type="http://schemas.openxmlformats.org/officeDocument/2006/relationships/hyperlink" Target="https://github.com/raviraju/Enroute-Genie" TargetMode="External"/><Relationship Id="rId9" Type="http://schemas.openxmlformats.org/officeDocument/2006/relationships/image" Target="../media/image6.png"/><Relationship Id="rId14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6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routegenie.cloudant.com/enroute_genie/los%20angeles_and_san%20francisco" TargetMode="External"/><Relationship Id="rId2" Type="http://schemas.openxmlformats.org/officeDocument/2006/relationships/hyperlink" Target="https://enroutegenie.cloudant.com/enroute_genie/_all_doc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838" y="5504587"/>
            <a:ext cx="6347791" cy="891069"/>
          </a:xfrm>
        </p:spPr>
        <p:txBody>
          <a:bodyPr numCol="1">
            <a:normAutofit/>
          </a:bodyPr>
          <a:lstStyle/>
          <a:p>
            <a:pPr algn="l"/>
            <a:r>
              <a:rPr lang="en-US" dirty="0"/>
              <a:t>Rashmi Nalwad </a:t>
            </a:r>
          </a:p>
          <a:p>
            <a:pPr algn="l"/>
            <a:r>
              <a:rPr lang="en-US" dirty="0"/>
              <a:t>Ravi Raju Krishna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9725">
            <a:off x="454432" y="463676"/>
            <a:ext cx="6120605" cy="46142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01051" y="5477512"/>
            <a:ext cx="591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/>
              </a:rPr>
              <a:t>A Coherent 1-Stop solution to explore the world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58181" y="5792254"/>
            <a:ext cx="591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www.enroute-genie.com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https://github.com/raviraju/Enroute-Genie</a:t>
            </a:r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87" y="1147588"/>
            <a:ext cx="1659629" cy="561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352" y="1918563"/>
            <a:ext cx="2435868" cy="6309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872" y="897192"/>
            <a:ext cx="1172751" cy="724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772" y="2422594"/>
            <a:ext cx="1043253" cy="5863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741" y="2241105"/>
            <a:ext cx="1554733" cy="967434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26780088"/>
              </p:ext>
            </p:extLst>
          </p:nvPr>
        </p:nvGraphicFramePr>
        <p:xfrm>
          <a:off x="5239027" y="223072"/>
          <a:ext cx="6952973" cy="5475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457431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Acquisition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0408599"/>
              </p:ext>
            </p:extLst>
          </p:nvPr>
        </p:nvGraphicFramePr>
        <p:xfrm>
          <a:off x="92766" y="1690689"/>
          <a:ext cx="11675165" cy="2242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7832035" y="4484824"/>
            <a:ext cx="2703443" cy="20540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</a:t>
            </a:r>
            <a:r>
              <a:rPr lang="en-US" dirty="0" err="1"/>
              <a:t>dbPedia</a:t>
            </a:r>
            <a:r>
              <a:rPr lang="en-US" dirty="0"/>
              <a:t> for Abstract and Comment of locations </a:t>
            </a:r>
            <a:r>
              <a:rPr lang="en-US" dirty="0" err="1"/>
              <a:t>partOf</a:t>
            </a:r>
            <a:r>
              <a:rPr lang="en-US" dirty="0"/>
              <a:t> California</a:t>
            </a:r>
          </a:p>
          <a:p>
            <a:pPr algn="ctr"/>
            <a:r>
              <a:rPr lang="en-US" dirty="0"/>
              <a:t>Using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SPARQL</a:t>
            </a:r>
            <a:endParaRPr lang="en-US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587028"/>
              </p:ext>
            </p:extLst>
          </p:nvPr>
        </p:nvGraphicFramePr>
        <p:xfrm>
          <a:off x="1023731" y="3933272"/>
          <a:ext cx="4581939" cy="3157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70428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Entity Linking – using FRIL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6610030"/>
              </p:ext>
            </p:extLst>
          </p:nvPr>
        </p:nvGraphicFramePr>
        <p:xfrm>
          <a:off x="838200" y="1825625"/>
          <a:ext cx="535056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870713" y="2133600"/>
            <a:ext cx="61887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Edit-Distance</a:t>
            </a:r>
            <a:r>
              <a:rPr lang="en-US" dirty="0"/>
              <a:t> : 	(</a:t>
            </a:r>
            <a:r>
              <a:rPr lang="en-US" dirty="0" err="1"/>
              <a:t>mention_name,attraction_name</a:t>
            </a:r>
            <a:r>
              <a:rPr lang="en-US" dirty="0"/>
              <a:t>), 		                 (match-level-start=0.1, math-level-end=0.3) 	                  weight="50" </a:t>
            </a:r>
          </a:p>
          <a:p>
            <a:r>
              <a:rPr lang="en-US" b="1" dirty="0"/>
              <a:t>Numeric-Distance</a:t>
            </a:r>
            <a:r>
              <a:rPr lang="en-US" dirty="0"/>
              <a:t> : (</a:t>
            </a:r>
            <a:r>
              <a:rPr lang="en-US" dirty="0" err="1"/>
              <a:t>mention_latitude</a:t>
            </a:r>
            <a:r>
              <a:rPr lang="en-US" dirty="0"/>
              <a:t>, </a:t>
            </a:r>
            <a:r>
              <a:rPr lang="en-US" dirty="0" err="1"/>
              <a:t>attraction_latitude</a:t>
            </a:r>
            <a:r>
              <a:rPr lang="en-US" dirty="0"/>
              <a:t>) </a:t>
            </a:r>
          </a:p>
          <a:p>
            <a:r>
              <a:rPr lang="en-US" dirty="0"/>
              <a:t>	                  </a:t>
            </a:r>
            <a:r>
              <a:rPr lang="en-US" dirty="0" err="1"/>
              <a:t>exactMatch</a:t>
            </a:r>
            <a:r>
              <a:rPr lang="en-US" dirty="0"/>
              <a:t> </a:t>
            </a:r>
          </a:p>
          <a:p>
            <a:r>
              <a:rPr lang="en-US" dirty="0"/>
              <a:t>	                  weight="25" </a:t>
            </a:r>
          </a:p>
          <a:p>
            <a:r>
              <a:rPr lang="en-US" b="1" dirty="0"/>
              <a:t>Numeric-Distance</a:t>
            </a:r>
            <a:r>
              <a:rPr lang="en-US" dirty="0"/>
              <a:t> : (</a:t>
            </a:r>
            <a:r>
              <a:rPr lang="en-US" dirty="0" err="1"/>
              <a:t>mention_longitude</a:t>
            </a:r>
            <a:r>
              <a:rPr lang="en-US" dirty="0"/>
              <a:t>, </a:t>
            </a:r>
            <a:r>
              <a:rPr lang="en-US" dirty="0" err="1"/>
              <a:t>attraction_longitude</a:t>
            </a:r>
            <a:r>
              <a:rPr lang="en-US" dirty="0"/>
              <a:t>) </a:t>
            </a:r>
          </a:p>
          <a:p>
            <a:r>
              <a:rPr lang="en-US" dirty="0"/>
              <a:t>	                 </a:t>
            </a:r>
            <a:r>
              <a:rPr lang="en-US" dirty="0" err="1"/>
              <a:t>exactMatch</a:t>
            </a:r>
            <a:r>
              <a:rPr lang="en-US" dirty="0"/>
              <a:t> </a:t>
            </a:r>
          </a:p>
          <a:p>
            <a:r>
              <a:rPr lang="en-US" dirty="0"/>
              <a:t>	                  weight="25"</a:t>
            </a:r>
          </a:p>
        </p:txBody>
      </p:sp>
    </p:spTree>
    <p:extLst>
      <p:ext uri="{BB962C8B-B14F-4D97-AF65-F5344CB8AC3E}">
        <p14:creationId xmlns:p14="http://schemas.microsoft.com/office/powerpoint/2010/main" val="4228343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Enrich Record Linked Data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470" y="3472657"/>
            <a:ext cx="5444573" cy="31200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17" y="2937082"/>
            <a:ext cx="3792465" cy="2266700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72919935"/>
              </p:ext>
            </p:extLst>
          </p:nvPr>
        </p:nvGraphicFramePr>
        <p:xfrm>
          <a:off x="5133008" y="1741533"/>
          <a:ext cx="5959061" cy="3462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16695" y="4280452"/>
            <a:ext cx="1913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Fetch Images from </a:t>
            </a:r>
            <a:r>
              <a:rPr lang="en-US" b="1" dirty="0" err="1">
                <a:solidFill>
                  <a:schemeClr val="bg1"/>
                </a:solidFill>
              </a:rPr>
              <a:t>Yandex</a:t>
            </a:r>
            <a:r>
              <a:rPr lang="en-US" b="1" dirty="0">
                <a:solidFill>
                  <a:schemeClr val="bg1"/>
                </a:solidFill>
              </a:rPr>
              <a:t> Search Engine </a:t>
            </a:r>
          </a:p>
        </p:txBody>
      </p:sp>
    </p:spTree>
    <p:extLst>
      <p:ext uri="{BB962C8B-B14F-4D97-AF65-F5344CB8AC3E}">
        <p14:creationId xmlns:p14="http://schemas.microsoft.com/office/powerpoint/2010/main" val="3505868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Knowledge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061" y="1825625"/>
            <a:ext cx="6730043" cy="4351338"/>
          </a:xfrm>
        </p:spPr>
        <p:txBody>
          <a:bodyPr>
            <a:normAutofit/>
          </a:bodyPr>
          <a:lstStyle/>
          <a:p>
            <a:r>
              <a:rPr lang="en-US" dirty="0"/>
              <a:t>Integrated Data loaded to NoSQL-CouchDB</a:t>
            </a:r>
          </a:p>
          <a:p>
            <a:r>
              <a:rPr lang="en-US" dirty="0"/>
              <a:t>Web Service to share our integrated data with other applications: </a:t>
            </a:r>
          </a:p>
          <a:p>
            <a:pPr marL="0" indent="0">
              <a:buNone/>
            </a:pPr>
            <a:r>
              <a:rPr lang="en-US" dirty="0"/>
              <a:t>   HTTP API Access to our DB</a:t>
            </a:r>
          </a:p>
          <a:p>
            <a:r>
              <a:rPr lang="en-US" dirty="0">
                <a:hlinkClick r:id="rId2"/>
              </a:rPr>
              <a:t>https://enroutegenie.cloudant.com/enroute_genie/_all_docs</a:t>
            </a:r>
            <a:endParaRPr lang="en-US" dirty="0"/>
          </a:p>
          <a:p>
            <a:r>
              <a:rPr lang="en-US" dirty="0">
                <a:hlinkClick r:id="rId3"/>
              </a:rPr>
              <a:t>https://enroutegenie.cloudant.com/enroute_genie/los%20angeles_and_san%20francisco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104" y="2471158"/>
            <a:ext cx="4252696" cy="2511659"/>
          </a:xfrm>
        </p:spPr>
      </p:pic>
    </p:spTree>
    <p:extLst>
      <p:ext uri="{BB962C8B-B14F-4D97-AF65-F5344CB8AC3E}">
        <p14:creationId xmlns:p14="http://schemas.microsoft.com/office/powerpoint/2010/main" val="1296848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Query &amp; Visualization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229" y="1516853"/>
            <a:ext cx="9959926" cy="534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City Attractions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10" y="1690688"/>
            <a:ext cx="7134322" cy="4400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073" y="1690688"/>
            <a:ext cx="6468117" cy="440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87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Location Mentions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29" y="1825625"/>
            <a:ext cx="8276670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000" y="1825625"/>
            <a:ext cx="5368000" cy="433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7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Evaluation – Los Angeles and San Francisco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1472581"/>
              </p:ext>
            </p:extLst>
          </p:nvPr>
        </p:nvGraphicFramePr>
        <p:xfrm>
          <a:off x="838200" y="1825625"/>
          <a:ext cx="4846983" cy="4058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994329948"/>
              </p:ext>
            </p:extLst>
          </p:nvPr>
        </p:nvGraphicFramePr>
        <p:xfrm>
          <a:off x="5389489" y="1513631"/>
          <a:ext cx="6802511" cy="468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314006" y="3404629"/>
            <a:ext cx="990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(76)</a:t>
            </a:r>
          </a:p>
        </p:txBody>
      </p:sp>
    </p:spTree>
    <p:extLst>
      <p:ext uri="{BB962C8B-B14F-4D97-AF65-F5344CB8AC3E}">
        <p14:creationId xmlns:p14="http://schemas.microsoft.com/office/powerpoint/2010/main" val="3919956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Integration or Tools Integration 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598" y="1690688"/>
            <a:ext cx="7907719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855" y="2477180"/>
            <a:ext cx="3301145" cy="247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55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232" y="980733"/>
            <a:ext cx="6525536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26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" r="7344"/>
          <a:stretch/>
        </p:blipFill>
        <p:spPr>
          <a:xfrm>
            <a:off x="410837" y="125906"/>
            <a:ext cx="4550473" cy="6732094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7830" y="3819833"/>
            <a:ext cx="6586491" cy="167660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Our Software Carpet emerged from IIW course at WPH B27</a:t>
            </a:r>
            <a:br>
              <a:rPr lang="en-US" dirty="0"/>
            </a:b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117830" y="1071615"/>
            <a:ext cx="6586491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Aladdin's ancient carpet was found in the Cave of Wonders' treasure room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774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41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3465" y="559407"/>
            <a:ext cx="5141488" cy="573918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74"/>
          <a:stretch/>
        </p:blipFill>
        <p:spPr>
          <a:xfrm>
            <a:off x="6739337" y="722376"/>
            <a:ext cx="4809744" cy="5413248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677" y="2391805"/>
            <a:ext cx="5120073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4717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28271" cy="685800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595" y="0"/>
            <a:ext cx="3812344" cy="35872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720" y="3742006"/>
            <a:ext cx="3855219" cy="31159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" t="-3266" r="37509" b="27987"/>
          <a:stretch/>
        </p:blipFill>
        <p:spPr>
          <a:xfrm>
            <a:off x="8299939" y="-180315"/>
            <a:ext cx="3779519" cy="37420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39" y="3738149"/>
            <a:ext cx="3790409" cy="311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4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991" y="228668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Enroute Genie Snapshot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-38100"/>
            <a:ext cx="13001625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47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5273025"/>
              </p:ext>
            </p:extLst>
          </p:nvPr>
        </p:nvGraphicFramePr>
        <p:xfrm>
          <a:off x="781879" y="371060"/>
          <a:ext cx="10611678" cy="6211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5839">
                  <a:extLst>
                    <a:ext uri="{9D8B030D-6E8A-4147-A177-3AD203B41FA5}">
                      <a16:colId xmlns:a16="http://schemas.microsoft.com/office/drawing/2014/main" val="858980073"/>
                    </a:ext>
                  </a:extLst>
                </a:gridCol>
                <a:gridCol w="5305839">
                  <a:extLst>
                    <a:ext uri="{9D8B030D-6E8A-4147-A177-3AD203B41FA5}">
                      <a16:colId xmlns:a16="http://schemas.microsoft.com/office/drawing/2014/main" val="3348485571"/>
                    </a:ext>
                  </a:extLst>
                </a:gridCol>
              </a:tblGrid>
              <a:tr h="4660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Learning Objectives of 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Project Objectives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522047"/>
                  </a:ext>
                </a:extLst>
              </a:tr>
              <a:tr h="11491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Understand the theory and techniques of traditional data integration, including logical view integration, schema mapping, and </a:t>
                      </a:r>
                      <a:r>
                        <a:rPr lang="en-US" b="1" dirty="0"/>
                        <a:t>record linkage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Link Records from Google, TripAdvisor &amp; DBPedia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159493"/>
                  </a:ext>
                </a:extLst>
              </a:tr>
              <a:tr h="11491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Understand the foundations and techniques of the </a:t>
                      </a:r>
                      <a:r>
                        <a:rPr lang="en-US" b="1" dirty="0"/>
                        <a:t>Semantic Web</a:t>
                      </a:r>
                      <a:r>
                        <a:rPr lang="en-US" dirty="0"/>
                        <a:t>, including RDF, OWL, </a:t>
                      </a:r>
                      <a:r>
                        <a:rPr lang="en-US" b="1" dirty="0"/>
                        <a:t>SPARQL</a:t>
                      </a:r>
                      <a:r>
                        <a:rPr lang="en-US" dirty="0"/>
                        <a:t>, </a:t>
                      </a:r>
                      <a:r>
                        <a:rPr lang="en-US" b="1" dirty="0"/>
                        <a:t>linked data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Query data from DBPedia – the semantic web version of Wikipedia, and add HTTP URI to </a:t>
                      </a:r>
                      <a:r>
                        <a:rPr lang="en-US" sz="1800" dirty="0" err="1"/>
                        <a:t>rdf</a:t>
                      </a:r>
                      <a:r>
                        <a:rPr lang="en-US" sz="1800" dirty="0"/>
                        <a:t> sources adhering to principles of linked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786339"/>
                  </a:ext>
                </a:extLst>
              </a:tr>
              <a:tr h="8044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Understand the theory and application of the state-of-the-art software and tools for </a:t>
                      </a:r>
                      <a:r>
                        <a:rPr lang="en-US" b="1" dirty="0"/>
                        <a:t>information extraction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Scrape Location mention from blogs using customized 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813821"/>
                  </a:ext>
                </a:extLst>
              </a:tr>
              <a:tr h="14939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Understand the algorithms and techniques for </a:t>
                      </a:r>
                      <a:r>
                        <a:rPr lang="en-US" b="1" dirty="0"/>
                        <a:t>data</a:t>
                      </a:r>
                      <a:r>
                        <a:rPr lang="en-US" dirty="0"/>
                        <a:t> </a:t>
                      </a:r>
                      <a:r>
                        <a:rPr lang="en-US" b="1" dirty="0"/>
                        <a:t>cleaning</a:t>
                      </a:r>
                      <a:r>
                        <a:rPr lang="en-US" dirty="0"/>
                        <a:t>, source modeling, semi-structured extraction, and information 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Configure an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Instance based Wrapper Induction Extraction system to fetch structured information from TripAdvisor and use Trifacta Wrangler to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dirty="0"/>
                        <a:t>refine the results.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056608"/>
                  </a:ext>
                </a:extLst>
              </a:tr>
              <a:tr h="11491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For </a:t>
                      </a:r>
                      <a:r>
                        <a:rPr lang="en-US" b="1" dirty="0"/>
                        <a:t>any given integration problem</a:t>
                      </a:r>
                      <a:r>
                        <a:rPr lang="en-US" dirty="0"/>
                        <a:t>, be able to select and apply the most relevant information integration techniques to solve that problem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Build </a:t>
                      </a:r>
                      <a:r>
                        <a:rPr lang="en-US" sz="1800" dirty="0"/>
                        <a:t>Enroute-Genie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99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314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Modest Goals of data integration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2249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User Effort : </a:t>
            </a:r>
            <a:r>
              <a:rPr lang="en-US" i="1" dirty="0"/>
              <a:t>To build tools that reduce the effort required to integrate a 		   set of data sources. Make it easy to add new sources</a:t>
            </a:r>
          </a:p>
          <a:p>
            <a:pPr marL="0" indent="0">
              <a:buNone/>
            </a:pPr>
            <a:r>
              <a:rPr lang="en-US" dirty="0"/>
              <a:t>		* Currently addressing State of California.</a:t>
            </a:r>
          </a:p>
          <a:p>
            <a:pPr marL="0" indent="0">
              <a:buNone/>
            </a:pPr>
            <a:r>
              <a:rPr lang="en-US" dirty="0"/>
              <a:t>		* Can be easily extended to other states. </a:t>
            </a:r>
          </a:p>
          <a:p>
            <a:pPr marL="0" indent="0">
              <a:buNone/>
            </a:pPr>
            <a:r>
              <a:rPr lang="en-US" dirty="0"/>
              <a:t>   	            * Triggered extension to Karnataka, India, during development.</a:t>
            </a:r>
          </a:p>
          <a:p>
            <a:r>
              <a:rPr lang="en-US" dirty="0"/>
              <a:t>Accuracy : </a:t>
            </a:r>
            <a:r>
              <a:rPr lang="en-US" i="1" dirty="0"/>
              <a:t>To improve the ability of the system to answer queries in 			uncertain environments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		* We are using current state of art for NER – </a:t>
            </a:r>
            <a:r>
              <a:rPr lang="en-US" dirty="0" err="1"/>
              <a:t>StandfordCoreNLP</a:t>
            </a:r>
            <a:r>
              <a:rPr lang="en-US" dirty="0"/>
              <a:t> 		   to identify locations. </a:t>
            </a:r>
          </a:p>
          <a:p>
            <a:pPr marL="0" indent="0">
              <a:buNone/>
            </a:pPr>
            <a:r>
              <a:rPr lang="en-US" dirty="0"/>
              <a:t>		* Our accuracy improves adapting to future advances in NER</a:t>
            </a:r>
          </a:p>
          <a:p>
            <a:pPr marL="0" indent="0">
              <a:buNone/>
            </a:pPr>
            <a:r>
              <a:rPr lang="en-US" sz="2600" dirty="0"/>
              <a:t>		[NOTE : See Evaluation Results for more info…]</a:t>
            </a:r>
          </a:p>
        </p:txBody>
      </p:sp>
    </p:spTree>
    <p:extLst>
      <p:ext uri="{BB962C8B-B14F-4D97-AF65-F5344CB8AC3E}">
        <p14:creationId xmlns:p14="http://schemas.microsoft.com/office/powerpoint/2010/main" val="2715732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Architecture</a:t>
            </a:r>
          </a:p>
        </p:txBody>
      </p:sp>
      <p:sp>
        <p:nvSpPr>
          <p:cNvPr id="4" name="Can 3"/>
          <p:cNvSpPr/>
          <p:nvPr/>
        </p:nvSpPr>
        <p:spPr>
          <a:xfrm>
            <a:off x="397561" y="5487125"/>
            <a:ext cx="1709531" cy="11676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Blog Locations from Google</a:t>
            </a:r>
          </a:p>
        </p:txBody>
      </p:sp>
      <p:sp>
        <p:nvSpPr>
          <p:cNvPr id="6" name="Can 5"/>
          <p:cNvSpPr/>
          <p:nvPr/>
        </p:nvSpPr>
        <p:spPr>
          <a:xfrm>
            <a:off x="2670310" y="5517115"/>
            <a:ext cx="1822177" cy="11676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Data from TripAdvisor</a:t>
            </a:r>
          </a:p>
        </p:txBody>
      </p:sp>
      <p:sp>
        <p:nvSpPr>
          <p:cNvPr id="7" name="Can 6"/>
          <p:cNvSpPr/>
          <p:nvPr/>
        </p:nvSpPr>
        <p:spPr>
          <a:xfrm>
            <a:off x="4943059" y="5487125"/>
            <a:ext cx="1987828" cy="11676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Abstract, Comment from </a:t>
            </a:r>
            <a:r>
              <a:rPr lang="en-US" dirty="0" err="1"/>
              <a:t>dbPedia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7215808" y="5487125"/>
            <a:ext cx="1709531" cy="11676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Photos from </a:t>
            </a:r>
            <a:r>
              <a:rPr lang="en-US" dirty="0" err="1"/>
              <a:t>Yandex</a:t>
            </a:r>
            <a:r>
              <a:rPr lang="en-US" dirty="0"/>
              <a:t> Search</a:t>
            </a:r>
          </a:p>
        </p:txBody>
      </p:sp>
      <p:sp>
        <p:nvSpPr>
          <p:cNvPr id="9" name="Can 8"/>
          <p:cNvSpPr/>
          <p:nvPr/>
        </p:nvSpPr>
        <p:spPr>
          <a:xfrm>
            <a:off x="9475305" y="5487125"/>
            <a:ext cx="1709531" cy="11676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Videos from YouTube</a:t>
            </a:r>
          </a:p>
        </p:txBody>
      </p:sp>
      <p:sp>
        <p:nvSpPr>
          <p:cNvPr id="11" name="Flowchart: Punched Tape 10"/>
          <p:cNvSpPr/>
          <p:nvPr/>
        </p:nvSpPr>
        <p:spPr>
          <a:xfrm>
            <a:off x="435661" y="4147930"/>
            <a:ext cx="1633329" cy="968859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Scraper + Stanford NER</a:t>
            </a:r>
          </a:p>
        </p:txBody>
      </p:sp>
      <p:sp>
        <p:nvSpPr>
          <p:cNvPr id="13" name="Flowchart: Punched Tape 12"/>
          <p:cNvSpPr/>
          <p:nvPr/>
        </p:nvSpPr>
        <p:spPr>
          <a:xfrm>
            <a:off x="2717521" y="4147929"/>
            <a:ext cx="1727754" cy="968859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Instance-based Wrapper: Portia</a:t>
            </a:r>
          </a:p>
        </p:txBody>
      </p:sp>
      <p:sp>
        <p:nvSpPr>
          <p:cNvPr id="15" name="Flowchart: Punched Tape 14"/>
          <p:cNvSpPr/>
          <p:nvPr/>
        </p:nvSpPr>
        <p:spPr>
          <a:xfrm>
            <a:off x="7253908" y="4147929"/>
            <a:ext cx="1633329" cy="968859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Scraper</a:t>
            </a:r>
          </a:p>
        </p:txBody>
      </p:sp>
      <p:sp>
        <p:nvSpPr>
          <p:cNvPr id="16" name="Flowchart: Punched Tape 15"/>
          <p:cNvSpPr/>
          <p:nvPr/>
        </p:nvSpPr>
        <p:spPr>
          <a:xfrm>
            <a:off x="5120308" y="4147929"/>
            <a:ext cx="1633329" cy="968859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SPARQL Query</a:t>
            </a:r>
          </a:p>
        </p:txBody>
      </p:sp>
      <p:sp>
        <p:nvSpPr>
          <p:cNvPr id="17" name="Flowchart: Punched Tape 16"/>
          <p:cNvSpPr/>
          <p:nvPr/>
        </p:nvSpPr>
        <p:spPr>
          <a:xfrm>
            <a:off x="9476962" y="4147929"/>
            <a:ext cx="1633329" cy="968859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YouTube API</a:t>
            </a:r>
          </a:p>
        </p:txBody>
      </p:sp>
      <p:sp>
        <p:nvSpPr>
          <p:cNvPr id="18" name="Flowchart: Magnetic Disk 17"/>
          <p:cNvSpPr/>
          <p:nvPr/>
        </p:nvSpPr>
        <p:spPr>
          <a:xfrm>
            <a:off x="4578626" y="2061025"/>
            <a:ext cx="3034748" cy="9862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NoSQL Warehouse</a:t>
            </a:r>
          </a:p>
        </p:txBody>
      </p:sp>
      <p:cxnSp>
        <p:nvCxnSpPr>
          <p:cNvPr id="22" name="Straight Arrow Connector 21"/>
          <p:cNvCxnSpPr>
            <a:endCxn id="11" idx="2"/>
          </p:cNvCxnSpPr>
          <p:nvPr/>
        </p:nvCxnSpPr>
        <p:spPr>
          <a:xfrm flipV="1">
            <a:off x="1252325" y="5019903"/>
            <a:ext cx="1" cy="63877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554887" y="5019903"/>
            <a:ext cx="1" cy="63877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940281" y="5019902"/>
            <a:ext cx="1" cy="63877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8070572" y="5019901"/>
            <a:ext cx="1" cy="63877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0293625" y="5019901"/>
            <a:ext cx="1" cy="63877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1" idx="0"/>
          </p:cNvCxnSpPr>
          <p:nvPr/>
        </p:nvCxnSpPr>
        <p:spPr>
          <a:xfrm rot="5400000" flipH="1" flipV="1">
            <a:off x="2208885" y="1606103"/>
            <a:ext cx="1682154" cy="3595273"/>
          </a:xfrm>
          <a:prstGeom prst="curvedConnector2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3" idx="0"/>
          </p:cNvCxnSpPr>
          <p:nvPr/>
        </p:nvCxnSpPr>
        <p:spPr>
          <a:xfrm rot="5400000" flipH="1" flipV="1">
            <a:off x="3736472" y="2736739"/>
            <a:ext cx="1353002" cy="1663151"/>
          </a:xfrm>
          <a:prstGeom prst="curved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6" idx="0"/>
          </p:cNvCxnSpPr>
          <p:nvPr/>
        </p:nvCxnSpPr>
        <p:spPr>
          <a:xfrm rot="5400000" flipH="1" flipV="1">
            <a:off x="5335637" y="3484453"/>
            <a:ext cx="1361698" cy="159027"/>
          </a:xfrm>
          <a:prstGeom prst="curvedConnector3">
            <a:avLst>
              <a:gd name="adj1" fmla="val 97687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15" idx="0"/>
          </p:cNvCxnSpPr>
          <p:nvPr/>
        </p:nvCxnSpPr>
        <p:spPr>
          <a:xfrm rot="16200000" flipV="1">
            <a:off x="6731256" y="2905498"/>
            <a:ext cx="1361698" cy="1316936"/>
          </a:xfrm>
          <a:prstGeom prst="curvedConnector3">
            <a:avLst>
              <a:gd name="adj1" fmla="val 8795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17" idx="0"/>
          </p:cNvCxnSpPr>
          <p:nvPr/>
        </p:nvCxnSpPr>
        <p:spPr>
          <a:xfrm rot="16200000" flipV="1">
            <a:off x="8030427" y="1981614"/>
            <a:ext cx="1682155" cy="2844247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90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Pipeline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9073750"/>
              </p:ext>
            </p:extLst>
          </p:nvPr>
        </p:nvGraphicFramePr>
        <p:xfrm>
          <a:off x="453888" y="1605585"/>
          <a:ext cx="1071769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5328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Sources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583" y="1590261"/>
            <a:ext cx="10850217" cy="458670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/>
              <a:t>Variety</a:t>
            </a:r>
            <a:r>
              <a:rPr lang="en-US" dirty="0"/>
              <a:t> dimension in 3 V’s of Big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Unstructured 	: Blog text Scraped from Google search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Structured 	: Abstract and Comment of a city from </a:t>
            </a:r>
            <a:r>
              <a:rPr lang="en-US" dirty="0" err="1"/>
              <a:t>dbPedia</a:t>
            </a:r>
            <a:r>
              <a:rPr lang="en-US" dirty="0"/>
              <a:t>, </a:t>
            </a:r>
          </a:p>
          <a:p>
            <a:pPr marL="2286000" lvl="5" indent="0">
              <a:buNone/>
            </a:pPr>
            <a:r>
              <a:rPr lang="en-US" dirty="0"/>
              <a:t>	   </a:t>
            </a:r>
            <a:r>
              <a:rPr lang="en-US" sz="2800" dirty="0"/>
              <a:t>TripAdvisor Review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Multimedia	: Photos and YouTube Videos</a:t>
            </a:r>
          </a:p>
          <a:p>
            <a:pPr marL="0" indent="0">
              <a:buNone/>
            </a:pPr>
            <a:r>
              <a:rPr lang="en-US" dirty="0"/>
              <a:t>Accessed: </a:t>
            </a:r>
          </a:p>
          <a:p>
            <a:pPr marL="0" indent="0">
              <a:buNone/>
            </a:pPr>
            <a:r>
              <a:rPr lang="en-US" dirty="0"/>
              <a:t>Information Extraction</a:t>
            </a:r>
          </a:p>
          <a:p>
            <a:pPr marL="514350" indent="-514350">
              <a:buAutoNum type="arabicPeriod"/>
            </a:pPr>
            <a:r>
              <a:rPr lang="en-US" dirty="0"/>
              <a:t>Scraper(Blog Links from Google &amp; </a:t>
            </a:r>
            <a:r>
              <a:rPr lang="en-US" dirty="0" err="1"/>
              <a:t>ImageUrls</a:t>
            </a:r>
            <a:r>
              <a:rPr lang="en-US" dirty="0"/>
              <a:t> from </a:t>
            </a:r>
            <a:r>
              <a:rPr lang="en-US" dirty="0" err="1"/>
              <a:t>Yandex</a:t>
            </a:r>
            <a:r>
              <a:rPr lang="en-US" dirty="0"/>
              <a:t>) </a:t>
            </a:r>
          </a:p>
          <a:p>
            <a:pPr marL="514350" indent="-514350">
              <a:buAutoNum type="arabicPeriod"/>
            </a:pPr>
            <a:r>
              <a:rPr lang="en-US" dirty="0"/>
              <a:t>Mine the Deep Web Data : Wrapper(TripAdvisor data)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SPARQL Query(</a:t>
            </a:r>
            <a:r>
              <a:rPr lang="en-US" dirty="0" err="1"/>
              <a:t>dbPedia</a:t>
            </a:r>
            <a:r>
              <a:rPr lang="en-US" dirty="0"/>
              <a:t> Info)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Web Service API(</a:t>
            </a:r>
            <a:r>
              <a:rPr lang="en-US" dirty="0" err="1"/>
              <a:t>Youtube</a:t>
            </a:r>
            <a:r>
              <a:rPr lang="en-US" dirty="0"/>
              <a:t> API)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107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507</Words>
  <Application>Microsoft Office PowerPoint</Application>
  <PresentationFormat>Widescreen</PresentationFormat>
  <Paragraphs>106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Our Software Carpet emerged from IIW course at WPH B27 </vt:lpstr>
      <vt:lpstr>PowerPoint Presentation</vt:lpstr>
      <vt:lpstr>Enroute Genie Snapshot </vt:lpstr>
      <vt:lpstr>PowerPoint Presentation</vt:lpstr>
      <vt:lpstr>Modest Goals of data integration system</vt:lpstr>
      <vt:lpstr>Architecture</vt:lpstr>
      <vt:lpstr>Pipeline</vt:lpstr>
      <vt:lpstr>Data Sources </vt:lpstr>
      <vt:lpstr>Data Acquisition</vt:lpstr>
      <vt:lpstr>Entity Linking – using FRIL</vt:lpstr>
      <vt:lpstr>Enrich Record Linked Data</vt:lpstr>
      <vt:lpstr>Knowledge Deployment</vt:lpstr>
      <vt:lpstr>Query &amp; Visualization</vt:lpstr>
      <vt:lpstr>City Attractions</vt:lpstr>
      <vt:lpstr>Location Mentions</vt:lpstr>
      <vt:lpstr>Evaluation – Los Angeles and San Francisco</vt:lpstr>
      <vt:lpstr>Data Integration or Tools Integration ?</vt:lpstr>
      <vt:lpstr>PowerPoint Presentation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 Raju</dc:creator>
  <cp:lastModifiedBy>Ravi Raju</cp:lastModifiedBy>
  <cp:revision>72</cp:revision>
  <dcterms:created xsi:type="dcterms:W3CDTF">2016-12-03T06:01:06Z</dcterms:created>
  <dcterms:modified xsi:type="dcterms:W3CDTF">2016-12-04T04:45:08Z</dcterms:modified>
</cp:coreProperties>
</file>